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8"/>
  </p:notesMasterIdLst>
  <p:sldIdLst>
    <p:sldId id="291" r:id="rId2"/>
    <p:sldId id="292" r:id="rId3"/>
    <p:sldId id="293" r:id="rId4"/>
    <p:sldId id="267" r:id="rId5"/>
    <p:sldId id="307" r:id="rId6"/>
    <p:sldId id="349" r:id="rId7"/>
    <p:sldId id="308" r:id="rId8"/>
    <p:sldId id="312" r:id="rId9"/>
    <p:sldId id="309" r:id="rId10"/>
    <p:sldId id="296" r:id="rId11"/>
    <p:sldId id="290" r:id="rId12"/>
    <p:sldId id="266" r:id="rId13"/>
    <p:sldId id="297" r:id="rId14"/>
    <p:sldId id="306" r:id="rId15"/>
    <p:sldId id="294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4CE"/>
    <a:srgbClr val="FFD85D"/>
    <a:srgbClr val="F6ACEB"/>
    <a:srgbClr val="FFE181"/>
    <a:srgbClr val="FFD54F"/>
    <a:srgbClr val="F9455F"/>
    <a:srgbClr val="FFFF66"/>
    <a:srgbClr val="FF66CC"/>
    <a:srgbClr val="99FF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6CEC-0DB6-46FD-A980-1D9471582F86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D1608-2EE1-4773-A1AC-FFAD14B9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8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6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62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8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0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3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8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2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8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1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9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3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2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1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6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9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1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2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5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1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9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97D5-BBCB-4302-AF6C-74EA69C7A79C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3.gif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7.jpe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5621" y="784830"/>
            <a:ext cx="47830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 smtClean="0">
                <a:latin typeface="Comic Sans MS" panose="030F0702030302020204" pitchFamily="66" charset="0"/>
              </a:rPr>
              <a:t>ay</a:t>
            </a:r>
            <a:endParaRPr lang="en-GB" sz="30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173" y="0"/>
            <a:ext cx="97449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Sound of 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week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88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74"/>
    </mc:Choice>
    <mc:Fallback>
      <p:transition spd="slow" advTm="15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8F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m</a:t>
            </a:r>
            <a:r>
              <a:rPr lang="en-GB" altLang="en-US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  <a:endParaRPr lang="en-GB" altLang="en-US" sz="19900" dirty="0" smtClean="0"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 rot="1065471">
            <a:off x="5250271" y="1021373"/>
            <a:ext cx="69043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Phoneme count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21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01"/>
    </mc:Choice>
    <mc:Fallback>
      <p:transition spd="slow" advTm="17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8F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8887" y="938810"/>
            <a:ext cx="58802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latin typeface="Comic Sans MS" panose="030F0702030302020204" pitchFamily="66" charset="0"/>
              </a:rPr>
              <a:t>m</a:t>
            </a:r>
            <a:endParaRPr lang="en-GB" altLang="en-US" sz="19900" dirty="0" smtClean="0"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4107" y="993188"/>
            <a:ext cx="32637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80307" y="381523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091058" y="3815236"/>
            <a:ext cx="2011680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 rot="832532">
            <a:off x="9362050" y="3953133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2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29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0"/>
    </mc:Choice>
    <mc:Fallback>
      <p:transition spd="slow" advTm="7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8F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643" y="1375898"/>
            <a:ext cx="1022582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Tuesd</a:t>
            </a:r>
            <a:r>
              <a:rPr lang="en-GB" altLang="en-US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8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61"/>
    </mc:Choice>
    <mc:Fallback>
      <p:transition spd="slow" advTm="12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8F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21535" y="1454679"/>
            <a:ext cx="58802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T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6589" y="1259587"/>
            <a:ext cx="31327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6621" y="4044322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141675" y="4098988"/>
            <a:ext cx="1447212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 rot="832532">
            <a:off x="9717209" y="4290467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490" y="1353846"/>
            <a:ext cx="9676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1" name="Oval 10"/>
          <p:cNvSpPr/>
          <p:nvPr/>
        </p:nvSpPr>
        <p:spPr>
          <a:xfrm>
            <a:off x="5612617" y="4063782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88587" y="1259587"/>
            <a:ext cx="10045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6990867" y="4044322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19415" y="1373306"/>
            <a:ext cx="30049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 smtClean="0">
                <a:latin typeface="Comic Sans MS" panose="030F0702030302020204" pitchFamily="66" charset="0"/>
              </a:rPr>
              <a:t>ue</a:t>
            </a:r>
            <a:endParaRPr lang="en-GB" sz="19900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62741" y="4063782"/>
            <a:ext cx="1555177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57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76"/>
    </mc:Choice>
    <mc:Fallback>
      <p:transition spd="slow" advTm="15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/>
      <p:bldP spid="6" grpId="0" animBg="1"/>
      <p:bldP spid="10" grpId="0" animBg="1"/>
      <p:bldP spid="9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8F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6238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holid</a:t>
            </a:r>
            <a:r>
              <a:rPr lang="en-GB" altLang="en-US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7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48"/>
    </mc:Choice>
    <mc:Fallback>
      <p:transition spd="slow" advTm="16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8F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1" y="1347071"/>
            <a:ext cx="58802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9900" dirty="0" smtClean="0"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4867" y="1129241"/>
            <a:ext cx="942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008" y="1223631"/>
            <a:ext cx="175846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6" name="Oval 5"/>
          <p:cNvSpPr/>
          <p:nvPr/>
        </p:nvSpPr>
        <p:spPr>
          <a:xfrm>
            <a:off x="5466921" y="397336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99383" y="3990438"/>
            <a:ext cx="474347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 rot="832532">
            <a:off x="9362050" y="3953133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1029" y="1147537"/>
            <a:ext cx="6256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>
          <a:xfrm>
            <a:off x="2581455" y="3968721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187482" y="1147537"/>
            <a:ext cx="10045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3" name="Oval 12"/>
          <p:cNvSpPr/>
          <p:nvPr/>
        </p:nvSpPr>
        <p:spPr>
          <a:xfrm>
            <a:off x="3719121" y="397385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87149" y="1188925"/>
            <a:ext cx="175846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latin typeface="Comic Sans MS" panose="030F0702030302020204" pitchFamily="66" charset="0"/>
              </a:rPr>
              <a:t>d</a:t>
            </a:r>
            <a:endParaRPr lang="en-GB" sz="19900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61803" y="3990438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360322" y="1300904"/>
            <a:ext cx="29022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58371" y="3990438"/>
            <a:ext cx="1473988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84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5"/>
    </mc:Choice>
    <mc:Fallback>
      <p:transition spd="slow" advTm="11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2" grpId="0"/>
      <p:bldP spid="3" grpId="0"/>
      <p:bldP spid="6" grpId="0" animBg="1"/>
      <p:bldP spid="7" grpId="0" animBg="1"/>
      <p:bldP spid="10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02" y="149651"/>
            <a:ext cx="93909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Phoneme Spotter - ay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422" y="2084821"/>
            <a:ext cx="8309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I fed the hay to the horse.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48584" y="3588206"/>
            <a:ext cx="936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On Wednesday Brian goes swimming.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279" y="5077998"/>
            <a:ext cx="9365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train we took today was delayed.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387870" y="2207333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964049" y="3649462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59398" y="5146376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496443" y="5159386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14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718"/>
    </mc:Choice>
    <mc:Fallback>
      <p:transition spd="slow" advTm="123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9209" y="-835635"/>
            <a:ext cx="47830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 smtClean="0">
                <a:latin typeface="Comic Sans MS" panose="030F0702030302020204" pitchFamily="66" charset="0"/>
              </a:rPr>
              <a:t>ay</a:t>
            </a:r>
            <a:endParaRPr lang="en-GB" sz="30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64" y="2799722"/>
            <a:ext cx="780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</a:t>
            </a:r>
            <a:r>
              <a:rPr lang="en-GB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your</a:t>
            </a:r>
            <a:r>
              <a:rPr lang="en-GB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wand</a:t>
            </a:r>
            <a:endParaRPr lang="en-GB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910" y="5977870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Write it on the floor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956" y="4381369"/>
            <a:ext cx="5957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Write the sound in the sky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64" y="3670499"/>
            <a:ext cx="7040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Trace the letters on the </a:t>
            </a:r>
            <a:r>
              <a:rPr lang="en-GB" sz="3600" dirty="0" smtClean="0">
                <a:latin typeface="Comic Sans MS" panose="030F0702030302020204" pitchFamily="66" charset="0"/>
              </a:rPr>
              <a:t>screen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forehead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86" y="4874742"/>
            <a:ext cx="1183062" cy="11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7262" y="5182282"/>
            <a:ext cx="579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Write it on </a:t>
            </a:r>
            <a:r>
              <a:rPr lang="en-GB" sz="3600" dirty="0" smtClean="0">
                <a:latin typeface="Comic Sans MS" panose="030F0702030302020204" pitchFamily="66" charset="0"/>
              </a:rPr>
              <a:t>your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forehead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54" y="5451220"/>
            <a:ext cx="2301151" cy="1326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433">
            <a:off x="7443604" y="221602"/>
            <a:ext cx="4637005" cy="4883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30" y="3656681"/>
            <a:ext cx="1132451" cy="164593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97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52"/>
    </mc:Choice>
    <mc:Fallback>
      <p:transition spd="slow" advTm="31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  <p:bldP spid="7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1" y="444918"/>
            <a:ext cx="3300814" cy="33806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2592" y="421994"/>
            <a:ext cx="514848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Find the odd one out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" name="Oval 1"/>
          <p:cNvSpPr/>
          <p:nvPr/>
        </p:nvSpPr>
        <p:spPr>
          <a:xfrm>
            <a:off x="133211" y="804088"/>
            <a:ext cx="3577293" cy="3021465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44" y="4207646"/>
            <a:ext cx="3639972" cy="24266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89" y="214899"/>
            <a:ext cx="4588539" cy="3610654"/>
          </a:xfrm>
          <a:prstGeom prst="rect">
            <a:avLst/>
          </a:prstGeom>
        </p:spPr>
      </p:pic>
      <p:sp>
        <p:nvSpPr>
          <p:cNvPr id="16" name="AutoShape 10" descr="Image result for cray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1" y="4414741"/>
            <a:ext cx="3739166" cy="209938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7213" y="4005984"/>
            <a:ext cx="2635571" cy="2628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46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71"/>
    </mc:Choice>
    <mc:Fallback>
      <p:transition spd="slow" advTm="50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0826" y="1560958"/>
            <a:ext cx="588029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d</a:t>
            </a:r>
            <a:r>
              <a:rPr lang="en-GB" altLang="en-US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0098250">
            <a:off x="-2039274" y="934095"/>
            <a:ext cx="99328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Sound it out!</a:t>
            </a:r>
            <a:endParaRPr lang="en-US" sz="88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38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13"/>
    </mc:Choice>
    <mc:Fallback>
      <p:transition spd="slow" advTm="13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0826" y="1560958"/>
            <a:ext cx="588029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h</a:t>
            </a:r>
            <a:r>
              <a:rPr lang="en-GB" altLang="en-US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4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9"/>
    </mc:Choice>
    <mc:Fallback>
      <p:transition spd="slow" advTm="11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0826" y="1560958"/>
            <a:ext cx="588029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pr</a:t>
            </a:r>
            <a:r>
              <a:rPr lang="en-GB" altLang="en-US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66"/>
    </mc:Choice>
    <mc:Fallback>
      <p:transition spd="slow" advTm="12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0826" y="1560958"/>
            <a:ext cx="58802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sw</a:t>
            </a:r>
            <a:r>
              <a:rPr lang="en-GB" altLang="en-US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7"/>
    </mc:Choice>
    <mc:Fallback>
      <p:transition spd="slow" advTm="8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1837" y="1560958"/>
            <a:ext cx="660131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del</a:t>
            </a:r>
            <a:r>
              <a:rPr lang="en-GB" altLang="en-US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  <a:endParaRPr lang="en-GB" altLang="en-US" sz="19900" dirty="0" smtClean="0"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88"/>
    </mc:Choice>
    <mc:Fallback>
      <p:transition spd="slow" advTm="20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4643" y="1004367"/>
            <a:ext cx="1021742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omic Sans MS" panose="030F0702030302020204" pitchFamily="66" charset="0"/>
              </a:rPr>
              <a:t>doorw</a:t>
            </a:r>
            <a:r>
              <a:rPr lang="en-GB" altLang="en-US" sz="19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3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59"/>
    </mc:Choice>
    <mc:Fallback>
      <p:transition spd="slow" advTm="21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6|6.6|6.8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1|0.9|0.8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7|0.7|0.6|0.6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2|17.5|1.5|35|1.8|44.1|1.4"/>
</p:tagLst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2071</TotalTime>
  <Words>108</Words>
  <Application>Microsoft Office PowerPoint</Application>
  <PresentationFormat>Widescreen</PresentationFormat>
  <Paragraphs>55</Paragraphs>
  <Slides>16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Lamb</dc:creator>
  <cp:lastModifiedBy>Avigail Taylor1</cp:lastModifiedBy>
  <cp:revision>36</cp:revision>
  <dcterms:created xsi:type="dcterms:W3CDTF">2016-12-30T13:56:23Z</dcterms:created>
  <dcterms:modified xsi:type="dcterms:W3CDTF">2023-11-21T15:36:34Z</dcterms:modified>
</cp:coreProperties>
</file>