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6" r:id="rId5"/>
    <p:sldId id="268" r:id="rId6"/>
    <p:sldId id="264" r:id="rId7"/>
    <p:sldId id="270" r:id="rId8"/>
    <p:sldId id="271" r:id="rId9"/>
    <p:sldId id="272" r:id="rId10"/>
    <p:sldId id="273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69" d="100"/>
          <a:sy n="69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9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1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5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00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CAB72E8-54FC-49FF-AA2C-61FC402D75D9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21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3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0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1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35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6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1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F29A-81F8-4A41-8657-3AD5D9D670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4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Phonic sounds taught this week</a:t>
            </a:r>
            <a:endParaRPr lang="en-GB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ck</a:t>
            </a:r>
            <a:r>
              <a:rPr lang="en-US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e u r</a:t>
            </a:r>
            <a:endParaRPr lang="en-GB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Twinkl Phonics - DfE Validated Scheme - Primary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606116"/>
            <a:ext cx="4953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451186"/>
            <a:ext cx="10960100" cy="4933614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This </a:t>
            </a:r>
            <a:r>
              <a:rPr lang="en-US" dirty="0">
                <a:latin typeface="Comic Sans MS" panose="030F0702030302020204" pitchFamily="66" charset="0"/>
              </a:rPr>
              <a:t>week, we </a:t>
            </a:r>
            <a:r>
              <a:rPr lang="en-US" dirty="0" smtClean="0">
                <a:latin typeface="Comic Sans MS" panose="030F0702030302020204" pitchFamily="66" charset="0"/>
              </a:rPr>
              <a:t>met </a:t>
            </a:r>
            <a:r>
              <a:rPr lang="en-US" dirty="0">
                <a:latin typeface="Comic Sans MS" panose="030F0702030302020204" pitchFamily="66" charset="0"/>
              </a:rPr>
              <a:t>our first tricky words –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to</a:t>
            </a:r>
            <a:r>
              <a:rPr lang="en-US" dirty="0">
                <a:latin typeface="Comic Sans MS" panose="030F0702030302020204" pitchFamily="66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the.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Tricky words are words that can’t be sounded out. We just have to learn them off by heart!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8CCE72-4920-4134-B4CA-C01CACFF35B6}"/>
              </a:ext>
            </a:extLst>
          </p:cNvPr>
          <p:cNvGrpSpPr>
            <a:grpSpLocks/>
          </p:cNvGrpSpPr>
          <p:nvPr/>
        </p:nvGrpSpPr>
        <p:grpSpPr bwMode="auto">
          <a:xfrm>
            <a:off x="1720850" y="646545"/>
            <a:ext cx="2655888" cy="5745019"/>
            <a:chOff x="1720571" y="2471905"/>
            <a:chExt cx="2656120" cy="597519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46CC21D-3EBC-4778-9D81-B8F78735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571" y="2471905"/>
              <a:ext cx="2656120" cy="5975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994ECF-D363-4F20-AD38-97802E5C2C7D}"/>
                </a:ext>
              </a:extLst>
            </p:cNvPr>
            <p:cNvSpPr txBox="1"/>
            <p:nvPr/>
          </p:nvSpPr>
          <p:spPr>
            <a:xfrm>
              <a:off x="2109148" y="3189439"/>
              <a:ext cx="1923925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96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 SemiBold" pitchFamily="2" charset="0"/>
                </a:rPr>
                <a:t>the</a:t>
              </a:r>
              <a:endParaRPr lang="en-GB" sz="115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212" y="531017"/>
            <a:ext cx="2658086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Challenge Time!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Can you robot talk these pictures?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236" y="1066801"/>
            <a:ext cx="406400" cy="4064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ECFFE3F-1884-4100-A491-923F044CD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96" y="2861975"/>
            <a:ext cx="1701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F99F9B46-D1DC-4269-98FA-360E58F9F7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88" y="2861975"/>
            <a:ext cx="69532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55" y="2223986"/>
            <a:ext cx="2554000" cy="229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38" y="4165600"/>
            <a:ext cx="1023329" cy="251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3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8" y="1191491"/>
            <a:ext cx="10383981" cy="5264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We had another fun week of learning phonics.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 boys are excited to have learnt so many sounds.  We continue to blend with Robot Rick every day.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373A3-7816-425E-880E-224E8276FC4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25555" r="28787" b="27917"/>
          <a:stretch/>
        </p:blipFill>
        <p:spPr>
          <a:xfrm>
            <a:off x="4969913" y="2733964"/>
            <a:ext cx="2530013" cy="31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0000" dirty="0" err="1" smtClean="0"/>
              <a:t>ck</a:t>
            </a:r>
            <a:endParaRPr lang="en-GB" sz="30000" dirty="0"/>
          </a:p>
        </p:txBody>
      </p:sp>
      <p:sp>
        <p:nvSpPr>
          <p:cNvPr id="4" name="Rectangle 3"/>
          <p:cNvSpPr/>
          <p:nvPr/>
        </p:nvSpPr>
        <p:spPr>
          <a:xfrm>
            <a:off x="1533236" y="59354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Comic Sans MS" panose="030F0702030302020204" pitchFamily="66" charset="0"/>
              </a:rPr>
              <a:t>At the end (or near the end) of some words, the </a:t>
            </a:r>
            <a:r>
              <a:rPr lang="en-GB" sz="2000" b="1" dirty="0">
                <a:latin typeface="Comic Sans MS" panose="030F0702030302020204" pitchFamily="66" charset="0"/>
              </a:rPr>
              <a:t>c </a:t>
            </a:r>
            <a:r>
              <a:rPr lang="en-GB" sz="2000" dirty="0">
                <a:latin typeface="Comic Sans MS" panose="030F0702030302020204" pitchFamily="66" charset="0"/>
              </a:rPr>
              <a:t>or</a:t>
            </a:r>
            <a:r>
              <a:rPr lang="en-GB" sz="2000" b="1" dirty="0">
                <a:latin typeface="Comic Sans MS" panose="030F0702030302020204" pitchFamily="66" charset="0"/>
              </a:rPr>
              <a:t> k</a:t>
            </a:r>
            <a:r>
              <a:rPr lang="en-GB" sz="2000" dirty="0">
                <a:latin typeface="Comic Sans MS" panose="030F0702030302020204" pitchFamily="66" charset="0"/>
              </a:rPr>
              <a:t> sound is written with both letters: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936" y="282563"/>
            <a:ext cx="6291617" cy="801083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727" y="646546"/>
            <a:ext cx="5846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Action</a:t>
            </a:r>
            <a:endParaRPr lang="en-GB" dirty="0"/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09A5B2B0-C335-4AE7-9CAD-B03432A68BE7}"/>
              </a:ext>
            </a:extLst>
          </p:cNvPr>
          <p:cNvSpPr/>
          <p:nvPr/>
        </p:nvSpPr>
        <p:spPr>
          <a:xfrm>
            <a:off x="818526" y="1473199"/>
            <a:ext cx="7516473" cy="83390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Make an egg with one hand and tap it with the other.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C4C4F-A68B-4305-A68B-DED2D7A3A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0254" y="2224880"/>
            <a:ext cx="1551489" cy="3922988"/>
          </a:xfrm>
          <a:prstGeom prst="rect">
            <a:avLst/>
          </a:prstGeom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B63F4234-E68A-49FB-8C5E-F0F4DC9430E7}"/>
              </a:ext>
            </a:extLst>
          </p:cNvPr>
          <p:cNvSpPr/>
          <p:nvPr/>
        </p:nvSpPr>
        <p:spPr>
          <a:xfrm>
            <a:off x="6192787" y="3431980"/>
            <a:ext cx="2509963" cy="1022247"/>
          </a:xfrm>
          <a:prstGeom prst="wedgeRoundRectCallout">
            <a:avLst>
              <a:gd name="adj1" fmla="val 71299"/>
              <a:gd name="adj2" fmla="val -51115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Comic Sans MS" panose="030F0702030302020204" pitchFamily="66" charset="0"/>
              </a:rPr>
              <a:t>Say ‘e, e, e’.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8B023-B868-4D2B-93A3-E82E43090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996952"/>
            <a:ext cx="2804403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88" y="410132"/>
            <a:ext cx="6474513" cy="766333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727" y="646546"/>
            <a:ext cx="5846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09A5B2B0-C335-4AE7-9CAD-B03432A68BE7}"/>
              </a:ext>
            </a:extLst>
          </p:cNvPr>
          <p:cNvSpPr/>
          <p:nvPr/>
        </p:nvSpPr>
        <p:spPr>
          <a:xfrm>
            <a:off x="818526" y="1473199"/>
            <a:ext cx="7516473" cy="83390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Make an umbrella with one hand and sprinkle rain on it with the other.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C4C4F-A68B-4305-A68B-DED2D7A3A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0254" y="2224880"/>
            <a:ext cx="1551489" cy="3922988"/>
          </a:xfrm>
          <a:prstGeom prst="rect">
            <a:avLst/>
          </a:prstGeom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B63F4234-E68A-49FB-8C5E-F0F4DC9430E7}"/>
              </a:ext>
            </a:extLst>
          </p:cNvPr>
          <p:cNvSpPr/>
          <p:nvPr/>
        </p:nvSpPr>
        <p:spPr>
          <a:xfrm>
            <a:off x="6192787" y="3431980"/>
            <a:ext cx="2509963" cy="1022247"/>
          </a:xfrm>
          <a:prstGeom prst="wedgeRoundRectCallout">
            <a:avLst>
              <a:gd name="adj1" fmla="val 71299"/>
              <a:gd name="adj2" fmla="val -51115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200">
                <a:solidFill>
                  <a:schemeClr val="tx1"/>
                </a:solidFill>
                <a:latin typeface="Comic Sans MS" panose="030F0702030302020204" pitchFamily="66" charset="0"/>
              </a:rPr>
              <a:t>Say ‘u, u, u’.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0" y="3277455"/>
            <a:ext cx="3223799" cy="27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205" y="243878"/>
            <a:ext cx="5846571" cy="766333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727" y="646546"/>
            <a:ext cx="5846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09A5B2B0-C335-4AE7-9CAD-B03432A68BE7}"/>
              </a:ext>
            </a:extLst>
          </p:cNvPr>
          <p:cNvSpPr/>
          <p:nvPr/>
        </p:nvSpPr>
        <p:spPr>
          <a:xfrm>
            <a:off x="1086380" y="1309437"/>
            <a:ext cx="7516473" cy="83390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Move your arms like a robot.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peech Bubble">
            <a:extLst>
              <a:ext uri="{FF2B5EF4-FFF2-40B4-BE49-F238E27FC236}">
                <a16:creationId xmlns:a16="http://schemas.microsoft.com/office/drawing/2014/main" id="{B63F4234-E68A-49FB-8C5E-F0F4DC9430E7}"/>
              </a:ext>
            </a:extLst>
          </p:cNvPr>
          <p:cNvSpPr/>
          <p:nvPr/>
        </p:nvSpPr>
        <p:spPr>
          <a:xfrm>
            <a:off x="6312663" y="3090236"/>
            <a:ext cx="2509963" cy="1022247"/>
          </a:xfrm>
          <a:prstGeom prst="wedgeRoundRectCallout">
            <a:avLst>
              <a:gd name="adj1" fmla="val 71299"/>
              <a:gd name="adj2" fmla="val -51115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Comic Sans MS" panose="030F0702030302020204" pitchFamily="66" charset="0"/>
              </a:rPr>
              <a:t>Say ‘r, r, r’.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C4C4F-A68B-4305-A68B-DED2D7A3A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0254" y="2224880"/>
            <a:ext cx="1551489" cy="3922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7AF12-0B70-4A3C-A835-571CA2127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03" y="2580350"/>
            <a:ext cx="1993537" cy="36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100</Words>
  <Application>Microsoft Office PowerPoint</Application>
  <PresentationFormat>Widescreen</PresentationFormat>
  <Paragraphs>17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Twinkl SemiBold</vt:lpstr>
      <vt:lpstr>Office Theme</vt:lpstr>
      <vt:lpstr>PowerPoint Presentation</vt:lpstr>
      <vt:lpstr>       We had another fun week of learning phonics. The boys are excited to have learnt so many sounds.  We continue to blend with Robot Rick every day.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This week, we met our first tricky words – to and the.  Tricky words are words that can’t be sounded out. We just have to learn them off by heart!  </vt:lpstr>
      <vt:lpstr>PowerPoint Presentation</vt:lpstr>
      <vt:lpstr>Challenge Time! Can you robot talk these pictures?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Steinberg</dc:creator>
  <cp:lastModifiedBy>Zoe Steinberg</cp:lastModifiedBy>
  <cp:revision>27</cp:revision>
  <dcterms:created xsi:type="dcterms:W3CDTF">2022-09-19T14:40:49Z</dcterms:created>
  <dcterms:modified xsi:type="dcterms:W3CDTF">2022-11-10T20:45:22Z</dcterms:modified>
</cp:coreProperties>
</file>