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409" r:id="rId2"/>
    <p:sldId id="425" r:id="rId3"/>
    <p:sldId id="426" r:id="rId4"/>
    <p:sldId id="427" r:id="rId5"/>
  </p:sldIdLst>
  <p:sldSz cx="9144000" cy="6858000" type="screen4x3"/>
  <p:notesSz cx="6858000" cy="9144000"/>
  <p:embeddedFontLst>
    <p:embeddedFont>
      <p:font typeface="Twinkl" panose="020B0604020202020204" charset="0"/>
      <p:regular r:id="rId8"/>
      <p:bold r:id="rId9"/>
    </p:embeddedFont>
    <p:embeddedFont>
      <p:font typeface="Tuffy-TTF" panose="020B0603060100000000" charset="0"/>
      <p:regular r:id="rId10"/>
      <p:bold r:id="rId11"/>
      <p:italic r:id="rId12"/>
      <p:boldItalic r:id="rId13"/>
    </p:embeddedFont>
    <p:embeddedFont>
      <p:font typeface="Twinkl SemiBold" charset="0"/>
      <p:regular r:id="rId14"/>
      <p:bold r:id="rId15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000"/>
    <a:srgbClr val="FB0551"/>
    <a:srgbClr val="929292"/>
    <a:srgbClr val="E8C500"/>
    <a:srgbClr val="FDD183"/>
    <a:srgbClr val="FFEDAA"/>
    <a:srgbClr val="B8B8B8"/>
    <a:srgbClr val="E5C800"/>
    <a:srgbClr val="A1DEF9"/>
    <a:srgbClr val="D1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77" autoAdjust="0"/>
    <p:restoredTop sz="96357" autoAdjust="0"/>
  </p:normalViewPr>
  <p:slideViewPr>
    <p:cSldViewPr snapToGrid="0">
      <p:cViewPr varScale="1">
        <p:scale>
          <a:sx n="80" d="100"/>
          <a:sy n="80" d="100"/>
        </p:scale>
        <p:origin x="72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52C670-4608-45EF-B8ED-7E457A832A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E42A7-86B5-43E2-9CA9-EB5A294682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0462684-879C-488F-9FD8-44B2007B54B9}" type="datetimeFigureOut">
              <a:rPr lang="en-GB"/>
              <a:pPr>
                <a:defRPr/>
              </a:pPr>
              <a:t>19/12/2024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76546-AC25-484A-B964-C6C0FBFD13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5C942-477C-4E6A-9DE3-C4B1EC8D5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4817D0B8-2547-4E38-BFED-5895AF41EA6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56AD0E-84F6-4054-A5F8-A22C81C3C5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02453-80DF-4D10-837A-4D31087F84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F1E7A800-4062-4DA0-AA68-74C16C7142F9}" type="datetimeFigureOut">
              <a:rPr lang="en-GB"/>
              <a:pPr>
                <a:defRPr/>
              </a:pPr>
              <a:t>19/12/2024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BF264E3-8450-4DF4-89F8-EE62D34776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B0147E-8725-48D1-AD68-37F8A24CA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1EC83-CEDC-4D02-8B53-A8E47D70D9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44B2C-6524-48F4-B72E-FC21AB18D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A4107B8B-07C9-4977-8102-5D0F3E35DD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6A9724D-8606-4C28-A5FF-667D3F518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69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BF93FF5-B2CF-4828-9922-4F2245D1C471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08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25F28702-CCFA-4275-8C9D-59EC531886A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980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8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CC96750-0796-420A-87A4-A01198B46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76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95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0C5FDCF-67C9-4DD1-BDDE-E993132C3D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E6965EF-795D-44B8-9D2C-2427FC70BD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DEF17E9-535E-452E-802F-2DEE4AEDF096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EFB642C-AC0C-4835-9486-AC78D00B4A16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FA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9BC2E4-0463-48F6-9FC2-0345F739B740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FA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9" name="Speech Bubble">
            <a:extLst>
              <a:ext uri="{FF2B5EF4-FFF2-40B4-BE49-F238E27FC236}">
                <a16:creationId xmlns:a16="http://schemas.microsoft.com/office/drawing/2014/main" id="{A5FD8873-5DD7-437A-B651-93EEB48E5C31}"/>
              </a:ext>
            </a:extLst>
          </p:cNvPr>
          <p:cNvSpPr/>
          <p:nvPr/>
        </p:nvSpPr>
        <p:spPr>
          <a:xfrm>
            <a:off x="1187450" y="836613"/>
            <a:ext cx="7054850" cy="752475"/>
          </a:xfrm>
          <a:prstGeom prst="wedgeRoundRectCallout">
            <a:avLst>
              <a:gd name="adj1" fmla="val -37729"/>
              <a:gd name="adj2" fmla="val 15760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Common Exception Words!</a:t>
            </a:r>
          </a:p>
        </p:txBody>
      </p:sp>
      <p:pic>
        <p:nvPicPr>
          <p:cNvPr id="10244" name="Picture 8">
            <a:extLst>
              <a:ext uri="{FF2B5EF4-FFF2-40B4-BE49-F238E27FC236}">
                <a16:creationId xmlns:a16="http://schemas.microsoft.com/office/drawing/2014/main" id="{83A6D178-2F7F-4CEB-B6B4-E9DDEF273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0567" y="1773238"/>
            <a:ext cx="1296054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background 2">
            <a:extLst>
              <a:ext uri="{FF2B5EF4-FFF2-40B4-BE49-F238E27FC236}">
                <a16:creationId xmlns:a16="http://schemas.microsoft.com/office/drawing/2014/main" id="{A8252D43-5B25-4356-A1E4-67F11567BD84}"/>
              </a:ext>
            </a:extLst>
          </p:cNvPr>
          <p:cNvSpPr/>
          <p:nvPr/>
        </p:nvSpPr>
        <p:spPr>
          <a:xfrm>
            <a:off x="6003925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32" name="PLAY 2">
            <a:extLst>
              <a:ext uri="{FF2B5EF4-FFF2-40B4-BE49-F238E27FC236}">
                <a16:creationId xmlns:a16="http://schemas.microsoft.com/office/drawing/2014/main" id="{1367E2A9-793A-4CDF-830C-952C51CC78B6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CB86595-6E07-4FE1-B14A-AD328A1CA8C3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8F41623A-7D5F-4CD0-9404-267D13B7214F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35" name="could">
            <a:extLst>
              <a:ext uri="{FF2B5EF4-FFF2-40B4-BE49-F238E27FC236}">
                <a16:creationId xmlns:a16="http://schemas.microsoft.com/office/drawing/2014/main" id="{5B3C1E5D-1331-4956-BD17-40BF9E5A8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348" y="3395444"/>
            <a:ext cx="1871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chemeClr val="tx1"/>
                </a:solidFill>
              </a:rPr>
              <a:t>work</a:t>
            </a:r>
          </a:p>
        </p:txBody>
      </p:sp>
      <p:sp>
        <p:nvSpPr>
          <p:cNvPr id="75" name="could">
            <a:extLst>
              <a:ext uri="{FF2B5EF4-FFF2-40B4-BE49-F238E27FC236}">
                <a16:creationId xmlns:a16="http://schemas.microsoft.com/office/drawing/2014/main" id="{3CF5E361-5E6E-45CC-A605-D7A117741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036" y="3395444"/>
            <a:ext cx="2046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tx1"/>
                </a:solidFill>
              </a:rPr>
              <a:t>house</a:t>
            </a:r>
          </a:p>
        </p:txBody>
      </p:sp>
      <p:sp>
        <p:nvSpPr>
          <p:cNvPr id="51" name="could">
            <a:extLst>
              <a:ext uri="{FF2B5EF4-FFF2-40B4-BE49-F238E27FC236}">
                <a16:creationId xmlns:a16="http://schemas.microsoft.com/office/drawing/2014/main" id="{B050794F-4A7B-48BD-A592-919AD25E5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036" y="3395444"/>
            <a:ext cx="2046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tx1"/>
                </a:solidFill>
              </a:rPr>
              <a:t>many</a:t>
            </a:r>
          </a:p>
        </p:txBody>
      </p:sp>
      <p:sp>
        <p:nvSpPr>
          <p:cNvPr id="52" name="could">
            <a:extLst>
              <a:ext uri="{FF2B5EF4-FFF2-40B4-BE49-F238E27FC236}">
                <a16:creationId xmlns:a16="http://schemas.microsoft.com/office/drawing/2014/main" id="{BA7FEFDB-EA8D-4DC8-B395-C92A2F737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036" y="3503463"/>
            <a:ext cx="20462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laughed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5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69"/>
    </mc:Choice>
    <mc:Fallback xmlns="">
      <p:transition spd="slow" advTm="20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5" grpId="0"/>
      <p:bldP spid="35" grpId="1"/>
      <p:bldP spid="75" grpId="0"/>
      <p:bldP spid="75" grpId="1"/>
      <p:bldP spid="51" grpId="0"/>
      <p:bldP spid="51" grpId="1"/>
      <p:bldP spid="52" grpId="0"/>
      <p:bldP spid="52" grpId="1"/>
    </p:bldLst>
  </p:timing>
  <p:extLst>
    <p:ext uri="{E180D4A7-C9FB-4DFB-919C-405C955672EB}">
      <p14:showEvtLst xmlns:p14="http://schemas.microsoft.com/office/powerpoint/2010/main">
        <p14:triggerEvt type="onClick" time="10351" objId="3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DD306E2-23D1-B64D-A2BC-161C2FA84DD5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7F876D-BFD9-8E4F-AF5E-D3DED77A588C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DA9542E-7656-6F48-92B0-4B44988AF970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9E95741-8364-6148-991C-2F28AA9E4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109663"/>
            <a:ext cx="16922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582815-8E51-394A-BC7D-FA4331B2A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1109663"/>
            <a:ext cx="16922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B72F98-9B1A-F949-83A5-634D1C7CEC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1109663"/>
            <a:ext cx="1690687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030E9E-2EF8-CE47-9031-A2B44DA8E3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1109663"/>
            <a:ext cx="1681163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19">
            <a:extLst>
              <a:ext uri="{FF2B5EF4-FFF2-40B4-BE49-F238E27FC236}">
                <a16:creationId xmlns:a16="http://schemas.microsoft.com/office/drawing/2014/main" id="{1E152B12-28AD-F849-874B-AA1804A52626}"/>
              </a:ext>
            </a:extLst>
          </p:cNvPr>
          <p:cNvSpPr/>
          <p:nvPr/>
        </p:nvSpPr>
        <p:spPr bwMode="auto">
          <a:xfrm>
            <a:off x="1122363" y="2405063"/>
            <a:ext cx="876300" cy="431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g</a:t>
            </a:r>
            <a:r>
              <a:rPr lang="en-GB" u="sng" dirty="0">
                <a:solidFill>
                  <a:schemeClr val="tx1"/>
                </a:solidFill>
              </a:rPr>
              <a:t>ir</a:t>
            </a:r>
            <a:r>
              <a:rPr lang="en-GB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1" name="Rectangle: Rounded Corners 19">
            <a:extLst>
              <a:ext uri="{FF2B5EF4-FFF2-40B4-BE49-F238E27FC236}">
                <a16:creationId xmlns:a16="http://schemas.microsoft.com/office/drawing/2014/main" id="{EF80DDFE-041C-EA48-AFCB-E43EE8C8EFC0}"/>
              </a:ext>
            </a:extLst>
          </p:cNvPr>
          <p:cNvSpPr/>
          <p:nvPr/>
        </p:nvSpPr>
        <p:spPr bwMode="auto">
          <a:xfrm>
            <a:off x="3119438" y="2405063"/>
            <a:ext cx="877887" cy="431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b</a:t>
            </a:r>
            <a:r>
              <a:rPr lang="en-GB" u="sng" dirty="0">
                <a:solidFill>
                  <a:schemeClr val="tx1"/>
                </a:solidFill>
              </a:rPr>
              <a:t>ir</a:t>
            </a:r>
            <a:r>
              <a:rPr lang="en-GB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id="{6CA6D786-8495-2546-B00B-E53B2D958ACE}"/>
              </a:ext>
            </a:extLst>
          </p:cNvPr>
          <p:cNvSpPr/>
          <p:nvPr/>
        </p:nvSpPr>
        <p:spPr bwMode="auto">
          <a:xfrm>
            <a:off x="5116513" y="2405063"/>
            <a:ext cx="877887" cy="431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f</a:t>
            </a:r>
            <a:r>
              <a:rPr lang="en-GB" u="sng" dirty="0">
                <a:solidFill>
                  <a:schemeClr val="tx1"/>
                </a:solidFill>
              </a:rPr>
              <a:t>ir</a:t>
            </a:r>
            <a:r>
              <a:rPr lang="en-GB" dirty="0">
                <a:solidFill>
                  <a:schemeClr val="tx1"/>
                </a:solidFill>
              </a:rPr>
              <a:t>st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9">
            <a:extLst>
              <a:ext uri="{FF2B5EF4-FFF2-40B4-BE49-F238E27FC236}">
                <a16:creationId xmlns:a16="http://schemas.microsoft.com/office/drawing/2014/main" id="{E87D3045-6E3E-F848-B421-19B1A14D117D}"/>
              </a:ext>
            </a:extLst>
          </p:cNvPr>
          <p:cNvSpPr/>
          <p:nvPr/>
        </p:nvSpPr>
        <p:spPr bwMode="auto">
          <a:xfrm>
            <a:off x="7118350" y="2405063"/>
            <a:ext cx="877888" cy="431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d</a:t>
            </a:r>
            <a:r>
              <a:rPr lang="en-GB" u="sng" dirty="0">
                <a:solidFill>
                  <a:schemeClr val="tx1"/>
                </a:solidFill>
              </a:rPr>
              <a:t>ir</a:t>
            </a:r>
            <a:r>
              <a:rPr lang="en-GB" dirty="0">
                <a:solidFill>
                  <a:schemeClr val="tx1"/>
                </a:solidFill>
              </a:rPr>
              <a:t>t</a:t>
            </a:r>
            <a:endParaRPr lang="en-GB" u="sng" dirty="0">
              <a:solidFill>
                <a:schemeClr val="tx1"/>
              </a:solidFill>
            </a:endParaRPr>
          </a:p>
        </p:txBody>
      </p:sp>
      <p:pic>
        <p:nvPicPr>
          <p:cNvPr id="19467" name="Picture 18">
            <a:extLst>
              <a:ext uri="{FF2B5EF4-FFF2-40B4-BE49-F238E27FC236}">
                <a16:creationId xmlns:a16="http://schemas.microsoft.com/office/drawing/2014/main" id="{080219F3-FCDE-684A-A5D7-A838FEE1404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2388" y="3481939"/>
            <a:ext cx="1473200" cy="458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0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79"/>
    </mc:Choice>
    <mc:Fallback xmlns="">
      <p:transition spd="slow" advTm="61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</p:bldLst>
  </p:timing>
  <p:extLst>
    <p:ext uri="{E180D4A7-C9FB-4DFB-919C-405C955672EB}">
      <p14:showEvtLst xmlns:p14="http://schemas.microsoft.com/office/powerpoint/2010/main">
        <p14:triggerEvt type="onClick" time="24483" objId="6"/>
        <p14:triggerEvt type="onClick" time="35298" objId="8"/>
        <p14:triggerEvt type="onClick" time="45192" objId="9"/>
        <p14:triggerEvt type="onClick" time="54718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7EE35BB-A931-3346-B447-F19A26D4B325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A2CB68-88C6-F64A-A90B-3EEBF37D2546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EAC11E-CBBE-C841-B7C2-817202751568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20483" name="Title 1">
            <a:extLst>
              <a:ext uri="{FF2B5EF4-FFF2-40B4-BE49-F238E27FC236}">
                <a16:creationId xmlns:a16="http://schemas.microsoft.com/office/drawing/2014/main" id="{3F7AF440-1510-DF40-A66D-539BD632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>
                <a:latin typeface="Twinkl" pitchFamily="2" charset="77"/>
              </a:rPr>
              <a:t>Clothes Sort</a:t>
            </a:r>
          </a:p>
        </p:txBody>
      </p:sp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8EBA7160-2205-CA43-8BFA-D3B6C1F9F7E4}"/>
              </a:ext>
            </a:extLst>
          </p:cNvPr>
          <p:cNvSpPr/>
          <p:nvPr/>
        </p:nvSpPr>
        <p:spPr>
          <a:xfrm>
            <a:off x="723900" y="1355725"/>
            <a:ext cx="7735888" cy="2073275"/>
          </a:xfrm>
          <a:prstGeom prst="roundRect">
            <a:avLst>
              <a:gd name="adj" fmla="val 5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Read the words on the clothes and decide if they are real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or nonsense words.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 real words go in Kit and Sam’s drawers and the nonsense words in the charity bag. Click the words to find out if you were correct. </a:t>
            </a:r>
          </a:p>
        </p:txBody>
      </p:sp>
      <p:pic>
        <p:nvPicPr>
          <p:cNvPr id="20485" name="Picture 1">
            <a:extLst>
              <a:ext uri="{FF2B5EF4-FFF2-40B4-BE49-F238E27FC236}">
                <a16:creationId xmlns:a16="http://schemas.microsoft.com/office/drawing/2014/main" id="{E933ADB8-4801-F547-B9AF-3839C534FAB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6680" y="3216275"/>
            <a:ext cx="1690328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4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16"/>
    </mc:Choice>
    <mc:Fallback xmlns="">
      <p:transition spd="slow" advTm="16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3B8AAD-A0BB-414C-9545-64BE0F23817E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1AD8BA4-8584-794A-8878-A1C029403CA5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684CC7-5C7D-674B-8977-4D99BB6E161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21507" name="Picture 6">
            <a:extLst>
              <a:ext uri="{FF2B5EF4-FFF2-40B4-BE49-F238E27FC236}">
                <a16:creationId xmlns:a16="http://schemas.microsoft.com/office/drawing/2014/main" id="{31AA2F56-99B0-714F-9A2B-75BB4BB7F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219575"/>
            <a:ext cx="15113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>
            <a:extLst>
              <a:ext uri="{FF2B5EF4-FFF2-40B4-BE49-F238E27FC236}">
                <a16:creationId xmlns:a16="http://schemas.microsoft.com/office/drawing/2014/main" id="{7B788E79-5B85-3B4A-B370-0A7A0BD565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4400550"/>
            <a:ext cx="1655763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irst">
            <a:extLst>
              <a:ext uri="{FF2B5EF4-FFF2-40B4-BE49-F238E27FC236}">
                <a16:creationId xmlns:a16="http://schemas.microsoft.com/office/drawing/2014/main" id="{B5402213-12BC-474E-9778-C017F5F10CB4}"/>
              </a:ext>
            </a:extLst>
          </p:cNvPr>
          <p:cNvSpPr/>
          <p:nvPr/>
        </p:nvSpPr>
        <p:spPr bwMode="auto">
          <a:xfrm>
            <a:off x="2136775" y="1193800"/>
            <a:ext cx="876300" cy="431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>
                <a:solidFill>
                  <a:schemeClr val="tx1"/>
                </a:solidFill>
              </a:rPr>
              <a:t>mirst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10" name="sir">
            <a:extLst>
              <a:ext uri="{FF2B5EF4-FFF2-40B4-BE49-F238E27FC236}">
                <a16:creationId xmlns:a16="http://schemas.microsoft.com/office/drawing/2014/main" id="{49743DB7-F1EE-064F-AA12-91EF94728699}"/>
              </a:ext>
            </a:extLst>
          </p:cNvPr>
          <p:cNvSpPr/>
          <p:nvPr/>
        </p:nvSpPr>
        <p:spPr bwMode="auto">
          <a:xfrm>
            <a:off x="3209925" y="1193800"/>
            <a:ext cx="876300" cy="431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Sir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11" name="thirk">
            <a:extLst>
              <a:ext uri="{FF2B5EF4-FFF2-40B4-BE49-F238E27FC236}">
                <a16:creationId xmlns:a16="http://schemas.microsoft.com/office/drawing/2014/main" id="{A5477086-1D04-A04D-AE74-3C1EC15F6AF0}"/>
              </a:ext>
            </a:extLst>
          </p:cNvPr>
          <p:cNvSpPr/>
          <p:nvPr/>
        </p:nvSpPr>
        <p:spPr bwMode="auto">
          <a:xfrm>
            <a:off x="4283075" y="1193800"/>
            <a:ext cx="876300" cy="431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>
                <a:solidFill>
                  <a:schemeClr val="tx1"/>
                </a:solidFill>
              </a:rPr>
              <a:t>thirk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12" name="girl">
            <a:extLst>
              <a:ext uri="{FF2B5EF4-FFF2-40B4-BE49-F238E27FC236}">
                <a16:creationId xmlns:a16="http://schemas.microsoft.com/office/drawing/2014/main" id="{01EE09EE-BC49-E042-B0CD-0B6160824EE0}"/>
              </a:ext>
            </a:extLst>
          </p:cNvPr>
          <p:cNvSpPr/>
          <p:nvPr/>
        </p:nvSpPr>
        <p:spPr bwMode="auto">
          <a:xfrm>
            <a:off x="5356225" y="1193800"/>
            <a:ext cx="877888" cy="431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girl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13" name="bird">
            <a:extLst>
              <a:ext uri="{FF2B5EF4-FFF2-40B4-BE49-F238E27FC236}">
                <a16:creationId xmlns:a16="http://schemas.microsoft.com/office/drawing/2014/main" id="{A4EB94E4-9BE0-EB44-ACE0-ADF641914F86}"/>
              </a:ext>
            </a:extLst>
          </p:cNvPr>
          <p:cNvSpPr/>
          <p:nvPr/>
        </p:nvSpPr>
        <p:spPr bwMode="auto">
          <a:xfrm>
            <a:off x="2770188" y="1760538"/>
            <a:ext cx="877887" cy="431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bird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14" name="skirp">
            <a:extLst>
              <a:ext uri="{FF2B5EF4-FFF2-40B4-BE49-F238E27FC236}">
                <a16:creationId xmlns:a16="http://schemas.microsoft.com/office/drawing/2014/main" id="{A7D753A4-AB72-0B43-B612-27D55B3C1CAF}"/>
              </a:ext>
            </a:extLst>
          </p:cNvPr>
          <p:cNvSpPr/>
          <p:nvPr/>
        </p:nvSpPr>
        <p:spPr bwMode="auto">
          <a:xfrm>
            <a:off x="3844925" y="1760538"/>
            <a:ext cx="876300" cy="431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>
                <a:solidFill>
                  <a:schemeClr val="tx1"/>
                </a:solidFill>
              </a:rPr>
              <a:t>skirp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15" name="thirst">
            <a:extLst>
              <a:ext uri="{FF2B5EF4-FFF2-40B4-BE49-F238E27FC236}">
                <a16:creationId xmlns:a16="http://schemas.microsoft.com/office/drawing/2014/main" id="{A2652186-AD9F-9B44-B45C-A8E38C5C13A1}"/>
              </a:ext>
            </a:extLst>
          </p:cNvPr>
          <p:cNvSpPr/>
          <p:nvPr/>
        </p:nvSpPr>
        <p:spPr bwMode="auto">
          <a:xfrm>
            <a:off x="4918075" y="1760538"/>
            <a:ext cx="876300" cy="431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thirst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16" name="blirf">
            <a:extLst>
              <a:ext uri="{FF2B5EF4-FFF2-40B4-BE49-F238E27FC236}">
                <a16:creationId xmlns:a16="http://schemas.microsoft.com/office/drawing/2014/main" id="{EFFF6694-4405-4949-A769-06E0B7B3DE91}"/>
              </a:ext>
            </a:extLst>
          </p:cNvPr>
          <p:cNvSpPr/>
          <p:nvPr/>
        </p:nvSpPr>
        <p:spPr bwMode="auto">
          <a:xfrm>
            <a:off x="5991225" y="1760538"/>
            <a:ext cx="877888" cy="431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>
                <a:solidFill>
                  <a:schemeClr val="tx1"/>
                </a:solidFill>
              </a:rPr>
              <a:t>blirf</a:t>
            </a:r>
            <a:endParaRPr lang="en-GB" u="sng" dirty="0">
              <a:solidFill>
                <a:schemeClr val="tx1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8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85"/>
    </mc:Choice>
    <mc:Fallback xmlns="">
      <p:transition spd="slow" advTm="72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50972 0.35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6" y="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27396 0.26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41302 0.282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0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32066 0.091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17726 0.3682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6302 0.01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0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13021 0.1118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0849 0.00024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  <p:extLst>
    <p:ext uri="{E180D4A7-C9FB-4DFB-919C-405C955672EB}">
      <p14:showEvtLst xmlns:p14="http://schemas.microsoft.com/office/powerpoint/2010/main">
        <p14:triggerEvt type="onClick" time="7116" objId="9"/>
        <p14:triggerEvt type="onClick" time="17516" objId="10"/>
        <p14:triggerEvt type="onClick" time="24919" objId="11"/>
        <p14:triggerEvt type="onClick" time="33010" objId="12"/>
        <p14:triggerEvt type="onClick" time="42212" objId="13"/>
        <p14:triggerEvt type="onClick" time="50161" objId="14"/>
        <p14:triggerEvt type="onClick" time="62565" objId="15"/>
        <p14:triggerEvt type="onClick" time="71244" objId="16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5AB2986-5574-45A2-BF7E-681B7DC8C31E}" vid="{9AE52945-30AF-4BF8-9DC2-03422E2D27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3006</TotalTime>
  <Words>45</Words>
  <Application>Microsoft Office PowerPoint</Application>
  <PresentationFormat>On-screen Show (4:3)</PresentationFormat>
  <Paragraphs>25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Twinkl</vt:lpstr>
      <vt:lpstr>Arial</vt:lpstr>
      <vt:lpstr>Tuffy-TTF</vt:lpstr>
      <vt:lpstr>Twinkl SemiBold</vt:lpstr>
      <vt:lpstr>Office Theme</vt:lpstr>
      <vt:lpstr>PowerPoint Presentation</vt:lpstr>
      <vt:lpstr>PowerPoint Presentation</vt:lpstr>
      <vt:lpstr>Clothes Sort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Holly Riglar</dc:creator>
  <cp:lastModifiedBy>Avigail Taylor1</cp:lastModifiedBy>
  <cp:revision>999</cp:revision>
  <dcterms:created xsi:type="dcterms:W3CDTF">2018-07-20T11:42:41Z</dcterms:created>
  <dcterms:modified xsi:type="dcterms:W3CDTF">2024-12-19T14:48:09Z</dcterms:modified>
</cp:coreProperties>
</file>