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6" r:id="rId6"/>
    <p:sldId id="268" r:id="rId7"/>
    <p:sldId id="264" r:id="rId8"/>
    <p:sldId id="270" r:id="rId9"/>
    <p:sldId id="271" r:id="rId10"/>
    <p:sldId id="272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9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1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5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00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CAB72E8-54FC-49FF-AA2C-61FC402D75D9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21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5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3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0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6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1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F29A-81F8-4A41-8657-3AD5D9D67086}" type="datetimeFigureOut">
              <a:rPr lang="en-GB" smtClean="0"/>
              <a:t>08/12/2022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7098-7AAC-4873-8BC6-2DCFD55B67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4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Phonic sounds taught this week</a:t>
            </a:r>
            <a:endParaRPr lang="en-GB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32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j v w x</a:t>
            </a:r>
            <a:endParaRPr lang="en-GB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Twinkl Phonics - DfE Validated Scheme - Primary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606116"/>
            <a:ext cx="49530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727" y="646546"/>
            <a:ext cx="5846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09A5B2B0-C335-4AE7-9CAD-B03432A68BE7}"/>
              </a:ext>
            </a:extLst>
          </p:cNvPr>
          <p:cNvSpPr/>
          <p:nvPr/>
        </p:nvSpPr>
        <p:spPr>
          <a:xfrm>
            <a:off x="818526" y="1473199"/>
            <a:ext cx="7516473" cy="83390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Hold one hand like a map and draw x on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peech Bubble">
            <a:extLst>
              <a:ext uri="{FF2B5EF4-FFF2-40B4-BE49-F238E27FC236}">
                <a16:creationId xmlns:a16="http://schemas.microsoft.com/office/drawing/2014/main" id="{B63F4234-E68A-49FB-8C5E-F0F4DC9430E7}"/>
              </a:ext>
            </a:extLst>
          </p:cNvPr>
          <p:cNvSpPr/>
          <p:nvPr/>
        </p:nvSpPr>
        <p:spPr>
          <a:xfrm>
            <a:off x="6312663" y="3164127"/>
            <a:ext cx="2509963" cy="1022247"/>
          </a:xfrm>
          <a:prstGeom prst="wedgeRoundRectCallout">
            <a:avLst>
              <a:gd name="adj1" fmla="val 71299"/>
              <a:gd name="adj2" fmla="val -51115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mic Sans MS" panose="030F0702030302020204" pitchFamily="66" charset="0"/>
              </a:rPr>
              <a:t>Say ‘x, x, x’.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C4C4F-A68B-4305-A68B-DED2D7A3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0254" y="2224880"/>
            <a:ext cx="1551489" cy="39229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D7B042-FA95-4AF9-B8CF-1EFC227843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5" t="22423" r="6286" b="12524"/>
          <a:stretch/>
        </p:blipFill>
        <p:spPr>
          <a:xfrm>
            <a:off x="554973" y="2556132"/>
            <a:ext cx="3233481" cy="3260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ABDF9A-E7C7-472C-A635-DB636DB24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5"/>
          <a:stretch/>
        </p:blipFill>
        <p:spPr>
          <a:xfrm rot="20441859">
            <a:off x="2380146" y="3771990"/>
            <a:ext cx="1482108" cy="27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09931 0.13473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7" y="386735"/>
            <a:ext cx="10960100" cy="3871432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18" name="cloud">
            <a:extLst>
              <a:ext uri="{FF2B5EF4-FFF2-40B4-BE49-F238E27FC236}">
                <a16:creationId xmlns:a16="http://schemas.microsoft.com/office/drawing/2014/main" id="{F398A82C-AAEC-4508-A629-C78EC683B71E}"/>
              </a:ext>
            </a:extLst>
          </p:cNvPr>
          <p:cNvGrpSpPr/>
          <p:nvPr/>
        </p:nvGrpSpPr>
        <p:grpSpPr>
          <a:xfrm>
            <a:off x="597624" y="3400601"/>
            <a:ext cx="4316122" cy="2667690"/>
            <a:chOff x="2195513" y="2033619"/>
            <a:chExt cx="4717461" cy="279076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F0D96B5-C658-488A-9F41-D7FFE8586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513" y="2033619"/>
              <a:ext cx="4717461" cy="279076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D6FEDF-DF94-4D04-9581-EFDE03DF38DC}"/>
                </a:ext>
              </a:extLst>
            </p:cNvPr>
            <p:cNvSpPr/>
            <p:nvPr/>
          </p:nvSpPr>
          <p:spPr>
            <a:xfrm>
              <a:off x="3681650" y="2967335"/>
              <a:ext cx="1766427" cy="1159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600" dirty="0">
                  <a:latin typeface="Comic Sans MS" panose="030F0702030302020204" pitchFamily="66" charset="0"/>
                </a:rPr>
                <a:t>jam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FF592B9-2DF9-4A55-8AD1-2AD004B88F00}"/>
                </a:ext>
              </a:extLst>
            </p:cNvPr>
            <p:cNvSpPr/>
            <p:nvPr/>
          </p:nvSpPr>
          <p:spPr>
            <a:xfrm>
              <a:off x="3771900" y="4102100"/>
              <a:ext cx="171450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9D53F00-7C7D-4E0E-98FF-8339CDE0D74F}"/>
                </a:ext>
              </a:extLst>
            </p:cNvPr>
            <p:cNvSpPr/>
            <p:nvPr/>
          </p:nvSpPr>
          <p:spPr>
            <a:xfrm>
              <a:off x="4159250" y="4102100"/>
              <a:ext cx="171450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7ACD39C-38E1-48C1-AB45-A8C53914426A}"/>
                </a:ext>
              </a:extLst>
            </p:cNvPr>
            <p:cNvSpPr/>
            <p:nvPr/>
          </p:nvSpPr>
          <p:spPr>
            <a:xfrm>
              <a:off x="4727575" y="4102100"/>
              <a:ext cx="171450" cy="1714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cloud">
            <a:extLst>
              <a:ext uri="{FF2B5EF4-FFF2-40B4-BE49-F238E27FC236}">
                <a16:creationId xmlns:a16="http://schemas.microsoft.com/office/drawing/2014/main" id="{F398A82C-AAEC-4508-A629-C78EC683B71E}"/>
              </a:ext>
            </a:extLst>
          </p:cNvPr>
          <p:cNvGrpSpPr/>
          <p:nvPr/>
        </p:nvGrpSpPr>
        <p:grpSpPr>
          <a:xfrm>
            <a:off x="6178898" y="3339065"/>
            <a:ext cx="4717461" cy="2790762"/>
            <a:chOff x="2195513" y="2033619"/>
            <a:chExt cx="4717461" cy="279076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0D96B5-C658-488A-9F41-D7FFE8586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513" y="2033619"/>
              <a:ext cx="4717461" cy="279076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D6FEDF-DF94-4D04-9581-EFDE03DF38DC}"/>
                </a:ext>
              </a:extLst>
            </p:cNvPr>
            <p:cNvSpPr/>
            <p:nvPr/>
          </p:nvSpPr>
          <p:spPr>
            <a:xfrm>
              <a:off x="3916211" y="2967335"/>
              <a:ext cx="142058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Comic Sans MS" panose="030F0702030302020204" pitchFamily="66" charset="0"/>
                </a:rPr>
                <a:t>jog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FF592B9-2DF9-4A55-8AD1-2AD004B88F00}"/>
                </a:ext>
              </a:extLst>
            </p:cNvPr>
            <p:cNvSpPr/>
            <p:nvPr/>
          </p:nvSpPr>
          <p:spPr>
            <a:xfrm>
              <a:off x="4025900" y="4102100"/>
              <a:ext cx="171450" cy="171450"/>
            </a:xfrm>
            <a:prstGeom prst="ellipse">
              <a:avLst/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D53F00-7C7D-4E0E-98FF-8339CDE0D74F}"/>
                </a:ext>
              </a:extLst>
            </p:cNvPr>
            <p:cNvSpPr/>
            <p:nvPr/>
          </p:nvSpPr>
          <p:spPr>
            <a:xfrm>
              <a:off x="4349750" y="4102100"/>
              <a:ext cx="171450" cy="171450"/>
            </a:xfrm>
            <a:prstGeom prst="ellipse">
              <a:avLst/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ACD39C-38E1-48C1-AB45-A8C53914426A}"/>
                </a:ext>
              </a:extLst>
            </p:cNvPr>
            <p:cNvSpPr/>
            <p:nvPr/>
          </p:nvSpPr>
          <p:spPr>
            <a:xfrm>
              <a:off x="4791075" y="4102100"/>
              <a:ext cx="171450" cy="171450"/>
            </a:xfrm>
            <a:prstGeom prst="ellipse">
              <a:avLst/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D5AAA6-7B15-41DA-B0C9-741006794B38}"/>
              </a:ext>
            </a:extLst>
          </p:cNvPr>
          <p:cNvGrpSpPr/>
          <p:nvPr/>
        </p:nvGrpSpPr>
        <p:grpSpPr>
          <a:xfrm>
            <a:off x="3676073" y="1007854"/>
            <a:ext cx="4404128" cy="2316597"/>
            <a:chOff x="2195513" y="2033619"/>
            <a:chExt cx="4717461" cy="27907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398A82C-AAEC-4508-A629-C78EC683B71E}"/>
                </a:ext>
              </a:extLst>
            </p:cNvPr>
            <p:cNvGrpSpPr/>
            <p:nvPr/>
          </p:nvGrpSpPr>
          <p:grpSpPr>
            <a:xfrm>
              <a:off x="2195513" y="2033619"/>
              <a:ext cx="4717461" cy="2790762"/>
              <a:chOff x="2195513" y="2033619"/>
              <a:chExt cx="4717461" cy="279076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2F0D96B5-C658-488A-9F41-D7FFE8586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513" y="2033619"/>
                <a:ext cx="4717461" cy="2790762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CD6FEDF-DF94-4D04-9581-EFDE03DF38DC}"/>
                  </a:ext>
                </a:extLst>
              </p:cNvPr>
              <p:cNvSpPr/>
              <p:nvPr/>
            </p:nvSpPr>
            <p:spPr>
              <a:xfrm>
                <a:off x="3624464" y="3056235"/>
                <a:ext cx="2218771" cy="1334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Jack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FF592B9-2DF9-4A55-8AD1-2AD004B88F00}"/>
                  </a:ext>
                </a:extLst>
              </p:cNvPr>
              <p:cNvSpPr/>
              <p:nvPr/>
            </p:nvSpPr>
            <p:spPr>
              <a:xfrm>
                <a:off x="3863340" y="4102100"/>
                <a:ext cx="171450" cy="171450"/>
              </a:xfrm>
              <a:prstGeom prst="ellipse">
                <a:avLst/>
              </a:prstGeom>
              <a:solidFill>
                <a:srgbClr val="1C1C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9D53F00-7C7D-4E0E-98FF-8339CDE0D74F}"/>
                  </a:ext>
                </a:extLst>
              </p:cNvPr>
              <p:cNvSpPr/>
              <p:nvPr/>
            </p:nvSpPr>
            <p:spPr>
              <a:xfrm>
                <a:off x="4273550" y="4102100"/>
                <a:ext cx="171450" cy="171450"/>
              </a:xfrm>
              <a:prstGeom prst="ellipse">
                <a:avLst/>
              </a:prstGeom>
              <a:solidFill>
                <a:srgbClr val="1C1C1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49" name="Rectangle: Rounded Corners 1">
              <a:extLst>
                <a:ext uri="{FF2B5EF4-FFF2-40B4-BE49-F238E27FC236}">
                  <a16:creationId xmlns:a16="http://schemas.microsoft.com/office/drawing/2014/main" id="{DD3F75F2-0109-498D-A65E-2EA540DB81A7}"/>
                </a:ext>
              </a:extLst>
            </p:cNvPr>
            <p:cNvSpPr/>
            <p:nvPr/>
          </p:nvSpPr>
          <p:spPr>
            <a:xfrm>
              <a:off x="4649153" y="4108132"/>
              <a:ext cx="739140" cy="167640"/>
            </a:xfrm>
            <a:prstGeom prst="roundRect">
              <a:avLst>
                <a:gd name="adj" fmla="val 50000"/>
              </a:avLst>
            </a:prstGeom>
            <a:solidFill>
              <a:srgbClr val="1C1C1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398"/>
          <a:stretch/>
        </p:blipFill>
        <p:spPr>
          <a:xfrm>
            <a:off x="3827155" y="786856"/>
            <a:ext cx="3672408" cy="4802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582" y="4546925"/>
            <a:ext cx="4645555" cy="104250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1191491"/>
            <a:ext cx="10383981" cy="5264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This week we began learning level 3 sounds as well as revising the level 2 ones.  We continue to work on blending and segmenting with Robot Rick.</a:t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8373A3-7816-425E-880E-224E8276FC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t="25555" r="28787" b="27917"/>
          <a:stretch/>
        </p:blipFill>
        <p:spPr>
          <a:xfrm>
            <a:off x="4969913" y="2733964"/>
            <a:ext cx="2530013" cy="31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274" y="-1161686"/>
            <a:ext cx="6407451" cy="918137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r>
              <a:rPr lang="en-GB" altLang="en-US" dirty="0" smtClean="0">
                <a:latin typeface="Comic Sans MS" panose="030F0702030302020204" pitchFamily="66" charset="0"/>
              </a:rPr>
              <a:t>Action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2">
            <a:extLst>
              <a:ext uri="{FF2B5EF4-FFF2-40B4-BE49-F238E27FC236}">
                <a16:creationId xmlns:a16="http://schemas.microsoft.com/office/drawing/2014/main" id="{C5027CC5-0288-42C1-91B3-ECC0BA79C82A}"/>
              </a:ext>
            </a:extLst>
          </p:cNvPr>
          <p:cNvSpPr/>
          <p:nvPr/>
        </p:nvSpPr>
        <p:spPr>
          <a:xfrm>
            <a:off x="2124363" y="1473200"/>
            <a:ext cx="6530109" cy="85407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Sweep your hand up like a jumbo jet taking off.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AF4B2-A5B2-4D28-AF36-2C2C56AE5A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37964" y="976313"/>
            <a:ext cx="2118293" cy="5356170"/>
          </a:xfrm>
          <a:prstGeom prst="rect">
            <a:avLst/>
          </a:prstGeom>
        </p:spPr>
      </p:pic>
      <p:sp>
        <p:nvSpPr>
          <p:cNvPr id="9" name="Speech Bubble: Rectangle with Corners Rounded 14">
            <a:extLst>
              <a:ext uri="{FF2B5EF4-FFF2-40B4-BE49-F238E27FC236}">
                <a16:creationId xmlns:a16="http://schemas.microsoft.com/office/drawing/2014/main" id="{A5D768B9-7620-4CA8-BB3D-73639EE2AD1D}"/>
              </a:ext>
            </a:extLst>
          </p:cNvPr>
          <p:cNvSpPr/>
          <p:nvPr/>
        </p:nvSpPr>
        <p:spPr>
          <a:xfrm flipH="1">
            <a:off x="6799262" y="2789382"/>
            <a:ext cx="2215429" cy="869806"/>
          </a:xfrm>
          <a:prstGeom prst="wedgeRoundRectCallout">
            <a:avLst>
              <a:gd name="adj1" fmla="val -63661"/>
              <a:gd name="adj2" fmla="val 20984"/>
              <a:gd name="adj3" fmla="val 16667"/>
            </a:avLst>
          </a:prstGeom>
          <a:solidFill>
            <a:schemeClr val="bg1"/>
          </a:solidFill>
          <a:ln w="28575">
            <a:solidFill>
              <a:srgbClr val="F08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800">
                <a:solidFill>
                  <a:schemeClr val="tx1"/>
                </a:solidFill>
                <a:latin typeface="Comic Sans MS" panose="030F0702030302020204" pitchFamily="66" charset="0"/>
              </a:rPr>
              <a:t>Say ‘j, j, j’.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763" y="-520504"/>
            <a:ext cx="7498730" cy="933988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727" y="646546"/>
            <a:ext cx="5846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44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Action</a:t>
            </a:r>
            <a:endParaRPr lang="en-GB" dirty="0"/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09A5B2B0-C335-4AE7-9CAD-B03432A68BE7}"/>
              </a:ext>
            </a:extLst>
          </p:cNvPr>
          <p:cNvSpPr/>
          <p:nvPr/>
        </p:nvSpPr>
        <p:spPr>
          <a:xfrm>
            <a:off x="818526" y="1473199"/>
            <a:ext cx="7516473" cy="83390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Draw a v shape on your chest to show the V-neck of the vest.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C4C4F-A68B-4305-A68B-DED2D7A3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0254" y="2224880"/>
            <a:ext cx="1551489" cy="3922988"/>
          </a:xfrm>
          <a:prstGeom prst="rect">
            <a:avLst/>
          </a:prstGeom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63F4234-E68A-49FB-8C5E-F0F4DC9430E7}"/>
              </a:ext>
            </a:extLst>
          </p:cNvPr>
          <p:cNvSpPr/>
          <p:nvPr/>
        </p:nvSpPr>
        <p:spPr>
          <a:xfrm>
            <a:off x="6192787" y="3431980"/>
            <a:ext cx="2509963" cy="1022247"/>
          </a:xfrm>
          <a:prstGeom prst="wedgeRoundRectCallout">
            <a:avLst>
              <a:gd name="adj1" fmla="val 71299"/>
              <a:gd name="adj2" fmla="val -51115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  <a:latin typeface="Comic Sans MS" panose="030F0702030302020204" pitchFamily="66" charset="0"/>
              </a:rPr>
              <a:t>Say ‘v, v, v’.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ABDF9A-E7C7-472C-A635-DB636DB24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524"/>
          <a:stretch/>
        </p:blipFill>
        <p:spPr>
          <a:xfrm>
            <a:off x="1106685" y="2856028"/>
            <a:ext cx="1482108" cy="32918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C6EB14-2279-4DE8-A484-B06BDD632962}"/>
              </a:ext>
            </a:extLst>
          </p:cNvPr>
          <p:cNvCxnSpPr>
            <a:cxnSpLocks/>
          </p:cNvCxnSpPr>
          <p:nvPr/>
        </p:nvCxnSpPr>
        <p:spPr>
          <a:xfrm>
            <a:off x="2024720" y="3038764"/>
            <a:ext cx="371992" cy="114761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EB14-2279-4DE8-A484-B06BDD632962}"/>
              </a:ext>
            </a:extLst>
          </p:cNvPr>
          <p:cNvCxnSpPr>
            <a:cxnSpLocks/>
          </p:cNvCxnSpPr>
          <p:nvPr/>
        </p:nvCxnSpPr>
        <p:spPr>
          <a:xfrm flipH="1">
            <a:off x="2396712" y="2903220"/>
            <a:ext cx="658908" cy="13732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5.55556E-7 0.00023 C 0.00191 0.00301 0.00399 0.00578 0.00573 0.00903 C 0.00625 0.00995 0.00625 0.01134 0.0066 0.01227 C 0.00747 0.01458 0.00972 0.01805 0.01076 0.02014 C 0.01146 0.02153 0.01181 0.02315 0.0125 0.02453 C 0.01285 0.02569 0.01354 0.02662 0.01406 0.02778 C 0.0191 0.03865 0.01441 0.02916 0.01823 0.0368 C 0.0191 0.0412 0.0191 0.04282 0.02153 0.04676 C 0.02222 0.04768 0.02326 0.04815 0.02413 0.04907 C 0.02552 0.05486 0.02396 0.05 0.02743 0.05555 C 0.02951 0.05879 0.03125 0.06227 0.03333 0.06574 C 0.03906 0.07569 0.03195 0.06365 0.0408 0.08125 C 0.04132 0.0824 0.04167 0.08356 0.04236 0.08449 C 0.0434 0.08588 0.04462 0.0868 0.04583 0.08796 C 0.04653 0.08981 0.0474 0.09143 0.04826 0.09352 C 0.04879 0.0949 0.04931 0.09653 0.05 0.09791 C 0.05122 0.10069 0.05504 0.10602 0.05573 0.10903 C 0.05642 0.1118 0.05695 0.11435 0.05833 0.11666 C 0.05903 0.11805 0.06007 0.11898 0.06076 0.12014 C 0.06163 0.12153 0.0625 0.12315 0.0632 0.12453 C 0.06354 0.12569 0.06372 0.12685 0.06406 0.12778 C 0.0651 0.13032 0.06632 0.1324 0.06736 0.13449 L 0.0691 0.13796 C 0.06962 0.13889 0.07031 0.14004 0.07083 0.1412 C 0.07153 0.14305 0.0724 0.1449 0.07326 0.14676 C 0.07396 0.14838 0.07674 0.15254 0.07743 0.15463 C 0.0809 0.16365 0.07517 0.15162 0.07986 0.16134 C 0.08247 0.14722 0.07917 0.16458 0.0816 0.15347 C 0.08195 0.15208 0.08212 0.15046 0.08247 0.14907 C 0.08299 0.14676 0.08316 0.14421 0.08403 0.14236 C 0.08472 0.1412 0.08542 0.14028 0.08576 0.13889 C 0.08733 0.13472 0.08559 0.13634 0.08837 0.1324 C 0.0901 0.12963 0.09219 0.12708 0.0941 0.12453 C 0.09497 0.12338 0.09583 0.12245 0.0967 0.12129 C 0.09826 0.11828 0.09965 0.11504 0.10156 0.11227 C 0.10729 0.10486 0.10052 0.11435 0.10747 0.10231 L 0.11337 0.09236 C 0.11406 0.09074 0.1158 0.08796 0.1158 0.08819 C 0.11615 0.0868 0.11615 0.08565 0.11667 0.08449 C 0.11736 0.08287 0.1184 0.08171 0.1191 0.08009 C 0.11979 0.07893 0.12014 0.07778 0.12083 0.07685 C 0.12153 0.07523 0.12257 0.07384 0.12326 0.07222 C 0.12656 0.0662 0.12344 0.07176 0.12656 0.06342 C 0.12708 0.06227 0.12778 0.06134 0.1283 0.06018 C 0.12951 0.05717 0.13021 0.05393 0.1316 0.05115 L 0.13663 0.04236 C 0.13715 0.04004 0.13733 0.0375 0.13837 0.03565 C 0.13889 0.03449 0.13941 0.03333 0.13993 0.0324 C 0.1408 0.03102 0.14167 0.03009 0.14254 0.02893 C 0.14427 0.02639 0.14583 0.02384 0.1474 0.02129 C 0.14861 0.01898 0.14965 0.01666 0.15087 0.01458 C 0.15278 0.01111 0.15486 0.0081 0.1566 0.00463 C 0.15712 0.00347 0.15764 0.00231 0.15833 0.00115 C 0.15972 -0.00116 0.16129 -0.00301 0.1625 -0.00556 C 0.1632 -0.00695 0.16337 -0.00857 0.16406 -0.00996 C 0.16858 -0.01829 0.16892 -0.01852 0.17257 -0.02315 " pathEditMode="relative" rAng="0" ptsTypes="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68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861" y="0"/>
            <a:ext cx="7577985" cy="801083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727" y="646546"/>
            <a:ext cx="5846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09A5B2B0-C335-4AE7-9CAD-B03432A68BE7}"/>
              </a:ext>
            </a:extLst>
          </p:cNvPr>
          <p:cNvSpPr/>
          <p:nvPr/>
        </p:nvSpPr>
        <p:spPr>
          <a:xfrm>
            <a:off x="818526" y="1473199"/>
            <a:ext cx="7516473" cy="833903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Make waves with your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hand.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C4C4F-A68B-4305-A68B-DED2D7A3A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0254" y="2224880"/>
            <a:ext cx="1551489" cy="3922988"/>
          </a:xfrm>
          <a:prstGeom prst="rect">
            <a:avLst/>
          </a:prstGeom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63F4234-E68A-49FB-8C5E-F0F4DC9430E7}"/>
              </a:ext>
            </a:extLst>
          </p:cNvPr>
          <p:cNvSpPr/>
          <p:nvPr/>
        </p:nvSpPr>
        <p:spPr>
          <a:xfrm>
            <a:off x="6192787" y="3431980"/>
            <a:ext cx="2509963" cy="1022247"/>
          </a:xfrm>
          <a:prstGeom prst="wedgeRoundRectCallout">
            <a:avLst>
              <a:gd name="adj1" fmla="val 71299"/>
              <a:gd name="adj2" fmla="val -51115"/>
              <a:gd name="adj3" fmla="val 16667"/>
            </a:avLst>
          </a:prstGeom>
          <a:solidFill>
            <a:schemeClr val="bg1"/>
          </a:solidFill>
          <a:ln w="28575">
            <a:solidFill>
              <a:srgbClr val="F082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200">
                <a:solidFill>
                  <a:schemeClr val="tx1"/>
                </a:solidFill>
                <a:latin typeface="Comic Sans MS" panose="030F0702030302020204" pitchFamily="66" charset="0"/>
              </a:rPr>
              <a:t>Say ‘w, w, w’.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72" y="3867452"/>
            <a:ext cx="511498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97" y="184011"/>
            <a:ext cx="6376969" cy="800474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92</Words>
  <Application>Microsoft Office PowerPoint</Application>
  <PresentationFormat>Widescreen</PresentationFormat>
  <Paragraphs>19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PowerPoint Presentation</vt:lpstr>
      <vt:lpstr>       This week we began learning level 3 sounds as well as revising the level 2 ones.  We continue to work on blending and segmenting with Robot Rick.                       </vt:lpstr>
      <vt:lpstr>PowerPoint Presentation</vt:lpstr>
      <vt:lpstr>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Steinberg</dc:creator>
  <cp:lastModifiedBy>Zoe Steinberg</cp:lastModifiedBy>
  <cp:revision>35</cp:revision>
  <dcterms:created xsi:type="dcterms:W3CDTF">2022-09-19T14:40:49Z</dcterms:created>
  <dcterms:modified xsi:type="dcterms:W3CDTF">2022-12-08T09:52:47Z</dcterms:modified>
</cp:coreProperties>
</file>