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09" r:id="rId2"/>
    <p:sldId id="397" r:id="rId3"/>
    <p:sldId id="410" r:id="rId4"/>
    <p:sldId id="411" r:id="rId5"/>
    <p:sldId id="413" r:id="rId6"/>
    <p:sldId id="414" r:id="rId7"/>
  </p:sldIdLst>
  <p:sldSz cx="9144000" cy="6858000" type="screen4x3"/>
  <p:notesSz cx="6858000" cy="9144000"/>
  <p:embeddedFontLst>
    <p:embeddedFont>
      <p:font typeface="Tuffy-TTF" panose="020B0603060100000000" charset="0"/>
      <p:regular r:id="rId10"/>
      <p:bold r:id="rId11"/>
      <p:italic r:id="rId12"/>
      <p:boldItalic r:id="rId13"/>
    </p:embeddedFont>
    <p:embeddedFont>
      <p:font typeface="Twinkl SemiBold" charset="0"/>
      <p:regular r:id="rId14"/>
      <p:bold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00"/>
    <a:srgbClr val="FB0551"/>
    <a:srgbClr val="929292"/>
    <a:srgbClr val="E8C500"/>
    <a:srgbClr val="FDD183"/>
    <a:srgbClr val="FFEDAA"/>
    <a:srgbClr val="B8B8B8"/>
    <a:srgbClr val="E5C800"/>
    <a:srgbClr val="A1DEF9"/>
    <a:srgbClr val="D1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77" autoAdjust="0"/>
    <p:restoredTop sz="96357" autoAdjust="0"/>
  </p:normalViewPr>
  <p:slideViewPr>
    <p:cSldViewPr snapToGrid="0">
      <p:cViewPr varScale="1">
        <p:scale>
          <a:sx n="80" d="100"/>
          <a:sy n="80" d="100"/>
        </p:scale>
        <p:origin x="7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52C670-4608-45EF-B8ED-7E457A832A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E42A7-86B5-43E2-9CA9-EB5A29468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0462684-879C-488F-9FD8-44B2007B54B9}" type="datetimeFigureOut">
              <a:rPr lang="en-GB"/>
              <a:pPr>
                <a:defRPr/>
              </a:pPr>
              <a:t>10/01/2025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76546-AC25-484A-B964-C6C0FBFD13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5C942-477C-4E6A-9DE3-C4B1EC8D5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4817D0B8-2547-4E38-BFED-5895AF41EA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56AD0E-84F6-4054-A5F8-A22C81C3C5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02453-80DF-4D10-837A-4D31087F84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F1E7A800-4062-4DA0-AA68-74C16C7142F9}" type="datetimeFigureOut">
              <a:rPr lang="en-GB"/>
              <a:pPr>
                <a:defRPr/>
              </a:pPr>
              <a:t>10/01/2025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F264E3-8450-4DF4-89F8-EE62D34776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B0147E-8725-48D1-AD68-37F8A24CA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1EC83-CEDC-4D02-8B53-A8E47D70D9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44B2C-6524-48F4-B72E-FC21AB18D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A4107B8B-07C9-4977-8102-5D0F3E35DD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6A9724D-8606-4C28-A5FF-667D3F518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69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BF93FF5-B2CF-4828-9922-4F2245D1C471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08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25F28702-CCFA-4275-8C9D-59EC531886A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980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8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CC96750-0796-420A-87A4-A01198B46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76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95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0C5FDCF-67C9-4DD1-BDDE-E993132C3D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E6965EF-795D-44B8-9D2C-2427FC70BD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6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DEF17E9-535E-452E-802F-2DEE4AEDF096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FB642C-AC0C-4835-9486-AC78D00B4A16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FA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9BC2E4-0463-48F6-9FC2-0345F739B74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FA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9" name="Speech Bubble">
            <a:extLst>
              <a:ext uri="{FF2B5EF4-FFF2-40B4-BE49-F238E27FC236}">
                <a16:creationId xmlns:a16="http://schemas.microsoft.com/office/drawing/2014/main" id="{A5FD8873-5DD7-437A-B651-93EEB48E5C31}"/>
              </a:ext>
            </a:extLst>
          </p:cNvPr>
          <p:cNvSpPr/>
          <p:nvPr/>
        </p:nvSpPr>
        <p:spPr>
          <a:xfrm>
            <a:off x="1187450" y="836613"/>
            <a:ext cx="7054850" cy="752475"/>
          </a:xfrm>
          <a:prstGeom prst="wedgeRoundRectCallout">
            <a:avLst>
              <a:gd name="adj1" fmla="val -37729"/>
              <a:gd name="adj2" fmla="val 15760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Common Exception Words!</a:t>
            </a:r>
          </a:p>
        </p:txBody>
      </p:sp>
      <p:pic>
        <p:nvPicPr>
          <p:cNvPr id="10244" name="Picture 8">
            <a:extLst>
              <a:ext uri="{FF2B5EF4-FFF2-40B4-BE49-F238E27FC236}">
                <a16:creationId xmlns:a16="http://schemas.microsoft.com/office/drawing/2014/main" id="{83A6D178-2F7F-4CEB-B6B4-E9DDEF27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567" y="1773238"/>
            <a:ext cx="1296054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background 2">
            <a:extLst>
              <a:ext uri="{FF2B5EF4-FFF2-40B4-BE49-F238E27FC236}">
                <a16:creationId xmlns:a16="http://schemas.microsoft.com/office/drawing/2014/main" id="{A8252D43-5B25-4356-A1E4-67F11567BD84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32" name="PLAY 2">
            <a:extLst>
              <a:ext uri="{FF2B5EF4-FFF2-40B4-BE49-F238E27FC236}">
                <a16:creationId xmlns:a16="http://schemas.microsoft.com/office/drawing/2014/main" id="{1367E2A9-793A-4CDF-830C-952C51CC78B6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CB86595-6E07-4FE1-B14A-AD328A1CA8C3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8F41623A-7D5F-4CD0-9404-267D13B7214F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35" name="could">
            <a:extLst>
              <a:ext uri="{FF2B5EF4-FFF2-40B4-BE49-F238E27FC236}">
                <a16:creationId xmlns:a16="http://schemas.microsoft.com/office/drawing/2014/main" id="{5B3C1E5D-1331-4956-BD17-40BF9E5A8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348" y="3395444"/>
            <a:ext cx="1871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chemeClr val="tx1"/>
                </a:solidFill>
              </a:rPr>
              <a:t>work</a:t>
            </a:r>
          </a:p>
        </p:txBody>
      </p:sp>
      <p:sp>
        <p:nvSpPr>
          <p:cNvPr id="75" name="could">
            <a:extLst>
              <a:ext uri="{FF2B5EF4-FFF2-40B4-BE49-F238E27FC236}">
                <a16:creationId xmlns:a16="http://schemas.microsoft.com/office/drawing/2014/main" id="{3CF5E361-5E6E-45CC-A605-D7A117741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036" y="3395444"/>
            <a:ext cx="2046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tx1"/>
                </a:solidFill>
              </a:rPr>
              <a:t>house</a:t>
            </a:r>
          </a:p>
        </p:txBody>
      </p:sp>
      <p:sp>
        <p:nvSpPr>
          <p:cNvPr id="51" name="could">
            <a:extLst>
              <a:ext uri="{FF2B5EF4-FFF2-40B4-BE49-F238E27FC236}">
                <a16:creationId xmlns:a16="http://schemas.microsoft.com/office/drawing/2014/main" id="{B050794F-4A7B-48BD-A592-919AD25E5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036" y="3395444"/>
            <a:ext cx="2046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tx1"/>
                </a:solidFill>
              </a:rPr>
              <a:t>many</a:t>
            </a:r>
          </a:p>
        </p:txBody>
      </p:sp>
      <p:sp>
        <p:nvSpPr>
          <p:cNvPr id="52" name="could">
            <a:extLst>
              <a:ext uri="{FF2B5EF4-FFF2-40B4-BE49-F238E27FC236}">
                <a16:creationId xmlns:a16="http://schemas.microsoft.com/office/drawing/2014/main" id="{BA7FEFDB-EA8D-4DC8-B395-C92A2F737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036" y="3503463"/>
            <a:ext cx="20462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laughed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5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69"/>
    </mc:Choice>
    <mc:Fallback xmlns="">
      <p:transition spd="slow" advTm="20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5" grpId="0"/>
      <p:bldP spid="35" grpId="1"/>
      <p:bldP spid="75" grpId="0"/>
      <p:bldP spid="75" grpId="1"/>
      <p:bldP spid="51" grpId="0"/>
      <p:bldP spid="51" grpId="1"/>
      <p:bldP spid="52" grpId="0"/>
      <p:bldP spid="52" grpId="1"/>
    </p:bldLst>
  </p:timing>
  <p:extLst>
    <p:ext uri="{E180D4A7-C9FB-4DFB-919C-405C955672EB}">
      <p14:showEvtLst xmlns:p14="http://schemas.microsoft.com/office/powerpoint/2010/main">
        <p14:triggerEvt type="onClick" time="10351" objId="3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DEF17E9-535E-452E-802F-2DEE4AEDF096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AB00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FB642C-AC0C-4835-9486-AC78D00B4A16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9BC2E4-0463-48F6-9FC2-0345F739B74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F74B6FF-1193-4143-A084-9763457E18C1}"/>
              </a:ext>
            </a:extLst>
          </p:cNvPr>
          <p:cNvSpPr txBox="1"/>
          <p:nvPr/>
        </p:nvSpPr>
        <p:spPr>
          <a:xfrm>
            <a:off x="2723460" y="1871446"/>
            <a:ext cx="419966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000" b="1" dirty="0">
                <a:ln w="12700">
                  <a:solidFill>
                    <a:sysClr val="windowText" lastClr="000000"/>
                  </a:solidFill>
                </a:ln>
                <a:solidFill>
                  <a:srgbClr val="FAB000"/>
                </a:solidFill>
              </a:rPr>
              <a:t>due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1EA25-F909-4D5F-895D-850EEDC13A63}"/>
              </a:ext>
            </a:extLst>
          </p:cNvPr>
          <p:cNvSpPr txBox="1"/>
          <p:nvPr/>
        </p:nvSpPr>
        <p:spPr>
          <a:xfrm>
            <a:off x="4569038" y="2748671"/>
            <a:ext cx="419966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000" b="1" smtClean="0">
                <a:ln w="12700">
                  <a:solidFill>
                    <a:sysClr val="windowText" lastClr="000000"/>
                  </a:solidFill>
                </a:ln>
                <a:solidFill>
                  <a:srgbClr val="FAB000"/>
                </a:solidFill>
              </a:rPr>
              <a:t>fuel</a:t>
            </a:r>
            <a:endParaRPr lang="en-GB" sz="6000" b="1" dirty="0">
              <a:ln w="12700">
                <a:solidFill>
                  <a:sysClr val="windowText" lastClr="000000"/>
                </a:solidFill>
              </a:ln>
              <a:solidFill>
                <a:srgbClr val="FAB000"/>
              </a:solidFill>
            </a:endParaRPr>
          </a:p>
        </p:txBody>
      </p:sp>
      <p:sp>
        <p:nvSpPr>
          <p:cNvPr id="13" name="Speech Bubble">
            <a:extLst>
              <a:ext uri="{FF2B5EF4-FFF2-40B4-BE49-F238E27FC236}">
                <a16:creationId xmlns:a16="http://schemas.microsoft.com/office/drawing/2014/main" id="{825D689E-2929-4142-B227-36BA574BA9D8}"/>
              </a:ext>
            </a:extLst>
          </p:cNvPr>
          <p:cNvSpPr/>
          <p:nvPr/>
        </p:nvSpPr>
        <p:spPr>
          <a:xfrm>
            <a:off x="1979613" y="836613"/>
            <a:ext cx="6262687" cy="752475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Let’s practise reading some of this weeks focus words that contain the </a:t>
            </a:r>
            <a:r>
              <a:rPr lang="en-GB" b="1" dirty="0" err="1">
                <a:solidFill>
                  <a:schemeClr val="tx1"/>
                </a:solidFill>
                <a:latin typeface="Twinkl" pitchFamily="2" charset="0"/>
              </a:rPr>
              <a:t>ue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sound.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B46EC-B9F8-48BF-962E-68651CD5F01F}"/>
              </a:ext>
            </a:extLst>
          </p:cNvPr>
          <p:cNvSpPr txBox="1"/>
          <p:nvPr/>
        </p:nvSpPr>
        <p:spPr>
          <a:xfrm>
            <a:off x="2723460" y="3911122"/>
            <a:ext cx="419966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0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AB000"/>
                </a:solidFill>
              </a:rPr>
              <a:t>argue</a:t>
            </a:r>
            <a:endParaRPr lang="en-GB" sz="6000" b="1" dirty="0">
              <a:ln w="12700">
                <a:solidFill>
                  <a:sysClr val="windowText" lastClr="000000"/>
                </a:solidFill>
              </a:ln>
              <a:solidFill>
                <a:srgbClr val="FAB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161CF-084A-8049-8FF4-2E2FF7955B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30" y="1498476"/>
            <a:ext cx="2515274" cy="486839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80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45"/>
    </mc:Choice>
    <mc:Fallback xmlns="">
      <p:transition spd="slow" advTm="79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04366092-0B80-468F-902D-A4E90C91815C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0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136A3B9-181D-4B4E-9283-9FF390BF186F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205B56-8DD6-46EB-B6F3-02FBEA0F9F3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1268" name="Picture 5">
            <a:extLst>
              <a:ext uri="{FF2B5EF4-FFF2-40B4-BE49-F238E27FC236}">
                <a16:creationId xmlns:a16="http://schemas.microsoft.com/office/drawing/2014/main" id="{918269CE-96AB-4A8C-9CD6-CB63FF74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092325"/>
            <a:ext cx="43957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">
            <a:extLst>
              <a:ext uri="{FF2B5EF4-FFF2-40B4-BE49-F238E27FC236}">
                <a16:creationId xmlns:a16="http://schemas.microsoft.com/office/drawing/2014/main" id="{1BB0936B-901B-4A14-A591-EED069F1D32C}"/>
              </a:ext>
            </a:extLst>
          </p:cNvPr>
          <p:cNvSpPr/>
          <p:nvPr/>
        </p:nvSpPr>
        <p:spPr>
          <a:xfrm>
            <a:off x="2009363" y="836613"/>
            <a:ext cx="6262687" cy="752475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Watch the magic pencil write the words. Can you join in?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ACEB75-524A-E54D-A959-09FC6B1531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5" y="1589088"/>
            <a:ext cx="1522491" cy="467276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6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7"/>
    </mc:Choice>
    <mc:Fallback xmlns="">
      <p:transition spd="slow" advTm="9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D0E6139-A966-4F0A-A21B-31A13DB09DA7}"/>
              </a:ext>
            </a:extLst>
          </p:cNvPr>
          <p:cNvSpPr/>
          <p:nvPr/>
        </p:nvSpPr>
        <p:spPr>
          <a:xfrm>
            <a:off x="2696330" y="1808267"/>
            <a:ext cx="364234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due</a:t>
            </a:r>
            <a:endParaRPr lang="en-GB" sz="16600" b="1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366092-0B80-468F-902D-A4E90C91815C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0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136A3B9-181D-4B4E-9283-9FF390BF186F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205B56-8DD6-46EB-B6F3-02FBEA0F9F3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3" name="Write Action">
            <a:extLst>
              <a:ext uri="{FF2B5EF4-FFF2-40B4-BE49-F238E27FC236}">
                <a16:creationId xmlns:a16="http://schemas.microsoft.com/office/drawing/2014/main" id="{B5655C2F-670B-4387-B3F0-49390BDE467B}"/>
              </a:ext>
            </a:extLst>
          </p:cNvPr>
          <p:cNvGrpSpPr>
            <a:grpSpLocks/>
          </p:cNvGrpSpPr>
          <p:nvPr/>
        </p:nvGrpSpPr>
        <p:grpSpPr bwMode="auto">
          <a:xfrm>
            <a:off x="6915150" y="5516563"/>
            <a:ext cx="1544638" cy="720725"/>
            <a:chOff x="6914614" y="5517232"/>
            <a:chExt cx="1545818" cy="720080"/>
          </a:xfrm>
        </p:grpSpPr>
        <p:grpSp>
          <p:nvGrpSpPr>
            <p:cNvPr id="12300" name="Write action">
              <a:extLst>
                <a:ext uri="{FF2B5EF4-FFF2-40B4-BE49-F238E27FC236}">
                  <a16:creationId xmlns:a16="http://schemas.microsoft.com/office/drawing/2014/main" id="{7F0AA2DC-3E74-41AB-AFCA-7C6E88681E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16" name="Rectangle: Rounded Corners 12">
                <a:extLst>
                  <a:ext uri="{FF2B5EF4-FFF2-40B4-BE49-F238E27FC236}">
                    <a16:creationId xmlns:a16="http://schemas.microsoft.com/office/drawing/2014/main" id="{FAB4E029-FD46-4A11-A636-ADEB5092638F}"/>
                  </a:ext>
                </a:extLst>
              </p:cNvPr>
              <p:cNvSpPr/>
              <p:nvPr/>
            </p:nvSpPr>
            <p:spPr>
              <a:xfrm>
                <a:off x="6914614" y="5650463"/>
                <a:ext cx="1099389" cy="432999"/>
              </a:xfrm>
              <a:prstGeom prst="roundRect">
                <a:avLst>
                  <a:gd name="adj" fmla="val 50000"/>
                </a:avLst>
              </a:prstGeom>
              <a:solidFill>
                <a:srgbClr val="F9B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dirty="0">
                    <a:latin typeface="Twinkl" pitchFamily="2" charset="0"/>
                  </a:rPr>
                  <a:t>Play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1F9B222-E28F-4B35-A04B-B3A6723C2BE9}"/>
                  </a:ext>
                </a:extLst>
              </p:cNvPr>
              <p:cNvSpPr/>
              <p:nvPr/>
            </p:nvSpPr>
            <p:spPr>
              <a:xfrm>
                <a:off x="7740745" y="5517232"/>
                <a:ext cx="719687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Twinkl" pitchFamily="2" charset="0"/>
                </a:endParaRPr>
              </a:p>
            </p:txBody>
          </p:sp>
        </p:grpSp>
        <p:pic>
          <p:nvPicPr>
            <p:cNvPr id="12301" name="Picture 12">
              <a:extLst>
                <a:ext uri="{FF2B5EF4-FFF2-40B4-BE49-F238E27FC236}">
                  <a16:creationId xmlns:a16="http://schemas.microsoft.com/office/drawing/2014/main" id="{46304B13-23E9-40EF-B895-ACDAF57A9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517232"/>
              <a:ext cx="504056" cy="50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25B3A7F-C539-4A9E-9BE8-200779EC45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68" y="2309057"/>
            <a:ext cx="710150" cy="7079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3B69ADB-8CE8-4869-A94E-401F541B54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50" y="2252669"/>
            <a:ext cx="710150" cy="7079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80AFD9-1275-4AA2-A778-37B482F909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014" y="2699238"/>
            <a:ext cx="710150" cy="70793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4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55"/>
    </mc:Choice>
    <mc:Fallback xmlns="">
      <p:transition spd="slow" advTm="17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01944 -0.00856 C -0.02222 -0.0081 -0.025 -0.00833 -0.02778 -0.0074 C -0.02882 -0.00694 -0.02951 -0.00555 -0.03056 -0.00486 C -0.03142 -0.00416 -0.03247 -0.00416 -0.03333 -0.0037 C -0.03524 -0.00208 -0.03698 -0.00023 -0.03889 0.00139 L -0.04167 0.00371 L -0.04444 0.00625 C -0.04497 0.00741 -0.04549 0.0088 -0.04618 0.00996 C -0.05156 0.01875 -0.04427 0.00463 -0.05 0.01621 C -0.05226 0.025 -0.05069 0.0213 -0.05365 0.02732 C -0.05399 0.03102 -0.05469 0.03797 -0.05556 0.04213 C -0.05556 0.04237 -0.05781 0.05139 -0.05833 0.05325 C -0.05868 0.0544 -0.05903 0.05556 -0.0592 0.05695 L -0.06007 0.06181 C -0.0599 0.06667 -0.05972 0.07176 -0.0592 0.07662 C -0.05903 0.07778 -0.05851 0.07894 -0.05833 0.08033 C -0.05573 0.09422 -0.05955 0.07801 -0.05556 0.09399 L -0.05451 0.09769 C -0.05434 0.09885 -0.05451 0.10047 -0.05365 0.10139 L -0.05087 0.10371 C -0.05052 0.1051 -0.05069 0.10672 -0.05 0.10741 C -0.04844 0.10903 -0.04618 0.10903 -0.04444 0.10996 L -0.04167 0.11112 C -0.04063 0.11158 -0.03976 0.11204 -0.03889 0.1125 C -0.03767 0.11274 -0.03629 0.1132 -0.03507 0.11366 C -0.0342 0.11389 -0.03333 0.11482 -0.03229 0.11482 C -0.03021 0.11505 -0.02813 0.11482 -0.02587 0.11482 L -0.00729 0.1088 C 0.00278 0.09931 -0.00174 0.10162 0.00469 0.09885 C 0.00556 0.09769 0.00642 0.0963 0.00746 0.09514 C 0.00833 0.09422 0.00955 0.09375 0.01024 0.0926 C 0.01337 0.08866 0.01076 0.08889 0.01302 0.08889 L 0.0158 0.07408 L 0.01944 -0.07754 L 0.01667 0.10371 C 0.01979 0.1095 0.02014 0.11204 0.02413 0.11482 C 0.025 0.11551 0.02604 0.11575 0.02691 0.11621 C 0.02951 0.11575 0.0349 0.11575 0.03802 0.11366 C 0.03837 0.11343 0.03871 0.11274 0.03906 0.1125 " pathEditMode="relative" rAng="0" ptsTypes="AAAAAAAAAAAAAAAAAAAAAAAAAAAAAAAAAAAAAAAA">
                                      <p:cBhvr>
                                        <p:cTn id="15" dur="3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0" presetClass="path" presetSubtype="0" accel="36364" decel="3636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00173 0.11968 C 0.00382 0.12176 0.0059 0.12408 0.00816 0.12593 C 0.00955 0.12709 0.01458 0.12801 0.01545 0.12847 C 0.01944 0.12801 0.02343 0.12778 0.02743 0.12709 C 0.0309 0.12662 0.0342 0.12593 0.0375 0.12477 C 0.03941 0.12385 0.04114 0.12315 0.04305 0.12222 C 0.04392 0.12176 0.04496 0.12176 0.04583 0.12107 C 0.0467 0.12014 0.04757 0.11922 0.04861 0.11852 C 0.05034 0.1176 0.05243 0.1176 0.05399 0.11621 L 0.05955 0.11111 C 0.06041 0.11042 0.06128 0.10926 0.06232 0.1088 L 0.06771 0.10625 L 0.06962 0.10255 L 0.07153 0.00232 L 0.06875 0.11111 C 0.06892 0.11482 0.06805 0.11922 0.06962 0.12222 C 0.07066 0.12431 0.07517 0.12477 0.07517 0.125 C 0.08055 0.12431 0.08611 0.12431 0.09166 0.12338 C 0.09357 0.12315 0.09722 0.12107 0.09722 0.1213 " pathEditMode="relative" rAng="0" ptsTypes="AAAAAAAAAAAAAAAAAAAA">
                                      <p:cBhvr>
                                        <p:cTn id="26" dur="3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C 0.00712 -0.00116 0.00156 -0.00023 0.00712 -0.00139 C 0.00816 -0.00162 0.0092 -0.00162 0.01041 -0.00208 C 0.01198 -0.00232 0.01354 -0.00255 0.0151 -0.00324 C 0.01597 -0.0037 0.01701 -0.0044 0.01788 -0.0044 L 0.0217 -0.00509 L 0.02604 -0.00695 C 0.02639 -0.00718 0.02691 -0.00764 0.02743 -0.00764 C 0.0283 -0.00787 0.03021 -0.00833 0.03125 -0.00903 C 0.03159 -0.00926 0.03212 -0.00995 0.03264 -0.01019 C 0.03316 -0.01065 0.03385 -0.01065 0.03455 -0.01088 C 0.03489 -0.01111 0.03541 -0.01134 0.03594 -0.01158 C 0.0368 -0.01227 0.03767 -0.01343 0.03871 -0.01389 C 0.03923 -0.01412 0.03975 -0.01435 0.0401 -0.01458 C 0.04444 -0.01783 0.04166 -0.01597 0.04444 -0.01898 C 0.04479 -0.01945 0.04548 -0.01991 0.04583 -0.02037 C 0.04653 -0.02107 0.04774 -0.02292 0.04774 -0.02269 C 0.04791 -0.02361 0.04791 -0.02454 0.04826 -0.02546 C 0.04982 -0.03033 0.04861 -0.02431 0.04965 -0.02917 C 0.05 -0.03079 0.05034 -0.03241 0.05052 -0.03426 C 0.05087 -0.03681 0.05104 -0.03935 0.05156 -0.0419 C 0.05156 -0.04236 0.05191 -0.04306 0.05208 -0.04375 C 0.05191 -0.04884 0.05191 -0.0537 0.05156 -0.0588 C 0.05139 -0.06019 0.05052 -0.0632 0.04965 -0.06458 C 0.0493 -0.06505 0.04861 -0.06528 0.04826 -0.06574 C 0.04774 -0.06644 0.04739 -0.06736 0.04687 -0.06759 C 0.04583 -0.06829 0.04496 -0.06852 0.04392 -0.06898 L 0.04114 -0.07014 C 0.04062 -0.07037 0.0401 -0.07083 0.03975 -0.07083 C 0.03437 -0.07176 0.03715 -0.0713 0.03125 -0.07199 C 0.02743 -0.07176 0.02396 -0.07199 0.02031 -0.07083 C 0.01979 -0.0706 0.01927 -0.07037 0.01892 -0.07014 C 0.01805 -0.06991 0.01736 -0.06991 0.01649 -0.06968 C 0.01528 -0.06921 0.01267 -0.06829 0.01267 -0.06806 C 0.01232 -0.06783 0.01215 -0.06736 0.0118 -0.06713 C 0.01094 -0.06644 0.00816 -0.06597 0.00746 -0.06574 C 0.00347 -0.06389 0.00833 -0.06644 0.00521 -0.06389 C 0.00469 -0.06366 0.00416 -0.06343 0.00364 -0.0632 C 0.0033 -0.06273 0.00278 -0.06227 0.00225 -0.06204 C 0.00173 -0.06158 0.00104 -0.06134 0.00034 -0.06065 C -0.00035 -0.05995 -0.0007 -0.0588 -0.00156 -0.0581 L -0.00295 -0.05695 C -0.00538 -0.05185 -0.00209 -0.0581 -0.00521 -0.0537 C -0.00608 -0.05278 -0.0066 -0.0507 -0.00712 -0.04931 C -0.00868 -0.04583 -0.00851 -0.0463 -0.01007 -0.04421 C -0.01025 -0.04259 -0.01077 -0.04097 -0.01094 -0.03935 C -0.01163 -0.0338 -0.01129 -0.03681 -0.01181 -0.03033 C -0.01181 -0.0169 -0.01181 -0.00347 -0.01146 0.00995 C -0.01129 0.01412 -0.01146 0.01829 -0.01042 0.02199 C -0.0099 0.02407 -0.0099 0.0243 -0.00955 0.02639 C -0.00938 0.02755 -0.0092 0.02847 -0.00903 0.02963 C -0.00886 0.03079 -0.00834 0.03217 -0.00816 0.03333 C -0.00799 0.03403 -0.00747 0.03819 -0.00712 0.03912 C -0.00695 0.03981 -0.0066 0.04028 -0.00625 0.04097 C -0.00608 0.04167 -0.00591 0.04236 -0.00573 0.04282 C -0.00521 0.04467 -0.00434 0.04653 -0.0033 0.04792 C -0.00295 0.04838 -0.00243 0.04861 -0.00191 0.04907 C -0.00156 0.04954 -0.00139 0.05023 -0.00104 0.05046 C 0.00052 0.05139 0.00208 0.05185 0.00364 0.05231 C 0.00503 0.05278 0.00573 0.05347 0.00712 0.0537 C 0.00868 0.05393 0.01059 0.05393 0.01232 0.05417 C 0.01267 0.0544 0.01319 0.05463 0.01371 0.05486 C 0.01493 0.05532 0.01753 0.05579 0.01892 0.05625 C 0.02153 0.05579 0.02239 0.05579 0.02448 0.05486 C 0.02552 0.0544 0.02639 0.0537 0.02743 0.0537 L 0.03159 0.05301 C 0.03385 0.05255 0.03819 0.05162 0.03819 0.05185 C 0.03906 0.05139 0.03975 0.05069 0.04062 0.05046 C 0.04166 0.05 0.04375 0.05 0.04496 0.04907 C 0.04618 0.04838 0.04948 0.04537 0.05017 0.04352 L 0.05052 0.04213 " pathEditMode="relative" rAng="0" ptsTypes="AAAAAAAAAAAAAAAAAAAAAAAAAAAAAAAAAAAAAAAAAAAAAAAAAAAAAAAAAAAAAAAAAAAAAAAA">
                                      <p:cBhvr>
                                        <p:cTn id="37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5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3606" objId="1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57D88BD-EAB9-4D13-911F-25703B51B2EC}"/>
              </a:ext>
            </a:extLst>
          </p:cNvPr>
          <p:cNvSpPr/>
          <p:nvPr/>
        </p:nvSpPr>
        <p:spPr>
          <a:xfrm>
            <a:off x="2452683" y="1816881"/>
            <a:ext cx="383951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fuel</a:t>
            </a:r>
            <a:endParaRPr lang="en-GB" sz="16600" b="1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366092-0B80-468F-902D-A4E90C91815C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0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136A3B9-181D-4B4E-9283-9FF390BF186F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205B56-8DD6-46EB-B6F3-02FBEA0F9F3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3" name="Write Action">
            <a:extLst>
              <a:ext uri="{FF2B5EF4-FFF2-40B4-BE49-F238E27FC236}">
                <a16:creationId xmlns:a16="http://schemas.microsoft.com/office/drawing/2014/main" id="{B5655C2F-670B-4387-B3F0-49390BDE467B}"/>
              </a:ext>
            </a:extLst>
          </p:cNvPr>
          <p:cNvGrpSpPr>
            <a:grpSpLocks/>
          </p:cNvGrpSpPr>
          <p:nvPr/>
        </p:nvGrpSpPr>
        <p:grpSpPr bwMode="auto">
          <a:xfrm>
            <a:off x="6915150" y="5516563"/>
            <a:ext cx="1544638" cy="720725"/>
            <a:chOff x="6914614" y="5517232"/>
            <a:chExt cx="1545818" cy="720080"/>
          </a:xfrm>
        </p:grpSpPr>
        <p:grpSp>
          <p:nvGrpSpPr>
            <p:cNvPr id="12300" name="Write action">
              <a:extLst>
                <a:ext uri="{FF2B5EF4-FFF2-40B4-BE49-F238E27FC236}">
                  <a16:creationId xmlns:a16="http://schemas.microsoft.com/office/drawing/2014/main" id="{7F0AA2DC-3E74-41AB-AFCA-7C6E88681E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16" name="Rectangle: Rounded Corners 12">
                <a:extLst>
                  <a:ext uri="{FF2B5EF4-FFF2-40B4-BE49-F238E27FC236}">
                    <a16:creationId xmlns:a16="http://schemas.microsoft.com/office/drawing/2014/main" id="{FAB4E029-FD46-4A11-A636-ADEB5092638F}"/>
                  </a:ext>
                </a:extLst>
              </p:cNvPr>
              <p:cNvSpPr/>
              <p:nvPr/>
            </p:nvSpPr>
            <p:spPr>
              <a:xfrm>
                <a:off x="6914614" y="5650463"/>
                <a:ext cx="1099389" cy="432999"/>
              </a:xfrm>
              <a:prstGeom prst="roundRect">
                <a:avLst>
                  <a:gd name="adj" fmla="val 50000"/>
                </a:avLst>
              </a:prstGeom>
              <a:solidFill>
                <a:srgbClr val="F9B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dirty="0">
                    <a:latin typeface="Twinkl" pitchFamily="2" charset="0"/>
                  </a:rPr>
                  <a:t>Play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1F9B222-E28F-4B35-A04B-B3A6723C2BE9}"/>
                  </a:ext>
                </a:extLst>
              </p:cNvPr>
              <p:cNvSpPr/>
              <p:nvPr/>
            </p:nvSpPr>
            <p:spPr>
              <a:xfrm>
                <a:off x="7740745" y="5517232"/>
                <a:ext cx="719687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latin typeface="Twinkl" pitchFamily="2" charset="0"/>
                </a:endParaRPr>
              </a:p>
            </p:txBody>
          </p:sp>
        </p:grpSp>
        <p:pic>
          <p:nvPicPr>
            <p:cNvPr id="12301" name="Picture 12">
              <a:extLst>
                <a:ext uri="{FF2B5EF4-FFF2-40B4-BE49-F238E27FC236}">
                  <a16:creationId xmlns:a16="http://schemas.microsoft.com/office/drawing/2014/main" id="{46304B13-23E9-40EF-B895-ACDAF57A9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517232"/>
              <a:ext cx="504056" cy="50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3B69ADB-8CE8-4869-A94E-401F541B54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28" y="2252669"/>
            <a:ext cx="710150" cy="7079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80AFD9-1275-4AA2-A778-37B482F909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49" y="2708966"/>
            <a:ext cx="710150" cy="7079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FFDB69-8027-4736-B62D-DA9FA596E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913" y="1760184"/>
            <a:ext cx="710150" cy="7079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6BE9D8-A496-40F7-8027-8A729FB47C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25" y="2289678"/>
            <a:ext cx="710150" cy="7079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92AC18-0B01-4980-8B3A-CA90DDEAB0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64" y="1771570"/>
            <a:ext cx="710150" cy="70793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7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15"/>
    </mc:Choice>
    <mc:Fallback xmlns="">
      <p:transition spd="slow" advTm="24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4.44444E-6 0.00023 C -0.00191 -0.00185 -0.00347 -0.00416 -0.00555 -0.00509 C -0.01111 -0.00764 -0.0026 -0.00393 -0.00937 -0.00671 C -0.01059 -0.00717 -0.01163 -0.00764 -0.01267 -0.0081 C -0.01336 -0.00833 -0.01423 -0.00856 -0.01493 -0.00879 C -0.01597 -0.00926 -0.01822 -0.01018 -0.01822 -0.00995 C -0.02656 -0.00949 -0.02309 -0.01064 -0.02864 -0.0081 L -0.03038 -0.0074 L -0.03194 -0.00671 C -0.03263 -0.00555 -0.0335 -0.00486 -0.0342 -0.0037 C -0.03454 -0.00301 -0.03489 -0.00208 -0.03524 -0.00162 C -0.03593 -0.00046 -0.03663 0.00047 -0.0375 0.00139 C -0.03784 0.00186 -0.03819 0.00232 -0.03854 0.00278 C -0.03888 0.00371 -0.03923 0.0044 -0.03958 0.0051 C -0.04027 0.00625 -0.04184 0.00811 -0.04184 0.00834 C -0.04201 0.0088 -0.04201 0.00949 -0.04236 0.01019 C -0.04427 0.01459 -0.0434 0.00695 -0.04566 0.01598 L -0.0467 0.02037 L -0.04739 0.02269 L -0.05225 0.2419 C -0.05208 0.24398 -0.05156 0.24607 -0.05173 0.24838 C -0.05173 0.25023 -0.05277 0.25348 -0.05399 0.2551 C -0.0552 0.25695 -0.05798 0.26065 -0.05989 0.26158 L -0.06163 0.26227 C -0.06197 0.26273 -0.06215 0.26343 -0.06267 0.26389 C -0.06371 0.26436 -0.06597 0.26528 -0.06597 0.26551 C -0.06631 0.26574 -0.06666 0.26644 -0.06701 0.26667 C -0.06788 0.26713 -0.06892 0.26713 -0.06979 0.26736 C -0.07066 0.2676 -0.07135 0.26783 -0.07204 0.26829 C -0.07378 0.26783 -0.07569 0.26783 -0.0776 0.26736 C -0.07847 0.26713 -0.07934 0.26644 -0.0802 0.26598 C -0.08107 0.26574 -0.08177 0.26551 -0.08246 0.26528 C -0.08298 0.26505 -0.0835 0.26482 -0.0842 0.26459 C -0.08524 0.26343 -0.08611 0.26204 -0.0875 0.26158 C -0.08802 0.26135 -0.08854 0.26111 -0.08906 0.26088 C -0.08958 0.26042 -0.0901 0.25973 -0.09079 0.25949 C -0.09184 0.2588 -0.09392 0.25787 -0.09392 0.25811 " pathEditMode="relative" rAng="0" ptsTypes="AAAAAAAAAAAAAAAAAAAAAAAAAAAAAAAAAAAAAA">
                                      <p:cBhvr>
                                        <p:cTn id="15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5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6232 -0.0023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50"/>
                            </p:stCondLst>
                            <p:childTnLst>
                              <p:par>
                                <p:cTn id="36" presetID="0" presetClass="path" presetSubtype="0" accel="36364" decel="3636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0173 0.11968 C 0.00382 0.12176 0.0059 0.12408 0.00816 0.12593 C 0.00955 0.12709 0.01458 0.12801 0.01545 0.12847 C 0.01944 0.12801 0.02343 0.12778 0.02743 0.12709 C 0.0309 0.12662 0.0342 0.12593 0.0375 0.12477 C 0.03941 0.12385 0.04114 0.12315 0.04305 0.12222 C 0.04392 0.12176 0.04496 0.12176 0.04583 0.12107 C 0.0467 0.12014 0.04757 0.11922 0.04861 0.11852 C 0.05034 0.1176 0.05243 0.1176 0.05399 0.11621 L 0.05955 0.11111 C 0.06041 0.11042 0.06128 0.10926 0.06232 0.1088 L 0.06771 0.10625 L 0.06961 0.10255 L 0.07152 0.00232 L 0.06875 0.11111 C 0.06892 0.11482 0.06805 0.11922 0.06961 0.12222 C 0.07066 0.12431 0.07517 0.12477 0.07517 0.125 C 0.08055 0.12431 0.08611 0.12431 0.09166 0.12338 C 0.09357 0.12315 0.09722 0.12107 0.09722 0.1213 " pathEditMode="relative" rAng="0" ptsTypes="AAAAAAAAAAAAAAAAAAAA">
                                      <p:cBhvr>
                                        <p:cTn id="37" dur="3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2.77778E-7 0.00023 C 0.00712 -0.00116 0.00156 -0.00023 0.00712 -0.00139 C 0.00816 -0.00162 0.0092 -0.00162 0.01042 -0.00209 C 0.01198 -0.00232 0.01354 -0.00255 0.0151 -0.00324 C 0.01597 -0.00371 0.01701 -0.0044 0.01788 -0.0044 L 0.0217 -0.00509 L 0.02604 -0.00695 C 0.02639 -0.00718 0.02691 -0.00764 0.02743 -0.00764 C 0.0283 -0.00787 0.03021 -0.00834 0.03125 -0.00903 C 0.0316 -0.00926 0.03212 -0.00996 0.03264 -0.01019 C 0.03316 -0.01065 0.03385 -0.01065 0.03455 -0.01088 C 0.0349 -0.01111 0.03542 -0.01134 0.03594 -0.01158 C 0.03681 -0.01227 0.03767 -0.01343 0.03872 -0.01389 C 0.03924 -0.01412 0.03976 -0.01435 0.0401 -0.01459 C 0.04444 -0.01783 0.04167 -0.01597 0.04444 -0.01898 C 0.04479 -0.01945 0.04549 -0.01991 0.04583 -0.02037 C 0.04653 -0.02107 0.04774 -0.02292 0.04774 -0.02269 C 0.04792 -0.02361 0.04792 -0.02454 0.04826 -0.02547 C 0.04983 -0.03033 0.04861 -0.02431 0.04965 -0.02917 C 0.05 -0.03079 0.05035 -0.03241 0.05052 -0.03426 C 0.05087 -0.03681 0.05104 -0.03935 0.05156 -0.0419 C 0.05156 -0.04236 0.05191 -0.04306 0.05208 -0.04375 C 0.05191 -0.04884 0.05191 -0.05371 0.05156 -0.0588 C 0.05139 -0.06019 0.05052 -0.0632 0.04965 -0.06459 C 0.04931 -0.06505 0.04861 -0.06528 0.04826 -0.06574 C 0.04774 -0.06644 0.0474 -0.06736 0.04688 -0.06759 C 0.04583 -0.06829 0.04497 -0.06852 0.04392 -0.06898 L 0.04115 -0.07014 C 0.04063 -0.07037 0.0401 -0.07084 0.03976 -0.07084 C 0.03438 -0.07176 0.03715 -0.0713 0.03125 -0.07199 C 0.02743 -0.07176 0.02396 -0.07199 0.02031 -0.07084 C 0.01979 -0.0706 0.01927 -0.07037 0.01892 -0.07014 C 0.01806 -0.06991 0.01736 -0.06991 0.01649 -0.06968 C 0.01528 -0.06922 0.01267 -0.06829 0.01267 -0.06806 C 0.01233 -0.06783 0.01215 -0.06736 0.01181 -0.06713 C 0.01094 -0.06644 0.00816 -0.06597 0.00747 -0.06574 C 0.00347 -0.06389 0.00833 -0.06644 0.00521 -0.06389 C 0.00469 -0.06366 0.00417 -0.06343 0.00365 -0.0632 C 0.0033 -0.06273 0.00278 -0.06227 0.00226 -0.06204 C 0.00174 -0.06158 0.00104 -0.06134 0.00035 -0.06065 C -0.00035 -0.05996 -0.00069 -0.0588 -0.00156 -0.0581 L -0.00295 -0.05695 C -0.00538 -0.05185 -0.00208 -0.0581 -0.00521 -0.05371 C -0.00608 -0.05278 -0.0066 -0.0507 -0.00712 -0.04931 C -0.00868 -0.04584 -0.00851 -0.0463 -0.01007 -0.04422 C -0.01024 -0.04259 -0.01076 -0.04097 -0.01094 -0.03935 C -0.01163 -0.0338 -0.01128 -0.03681 -0.01181 -0.03033 C -0.01181 -0.0169 -0.01181 -0.00347 -0.01146 0.00995 C -0.01128 0.01412 -0.01146 0.01828 -0.01042 0.02199 C -0.0099 0.02407 -0.0099 0.0243 -0.00955 0.02639 C -0.00937 0.02754 -0.0092 0.02847 -0.00903 0.02963 C -0.00885 0.03078 -0.00833 0.03217 -0.00816 0.03333 C -0.00799 0.03403 -0.00746 0.03819 -0.00712 0.03912 C -0.00694 0.03981 -0.0066 0.04028 -0.00625 0.04097 C -0.00608 0.04166 -0.0059 0.04236 -0.00573 0.04282 C -0.00521 0.04467 -0.00434 0.04653 -0.0033 0.04791 C -0.00295 0.04838 -0.00243 0.04861 -0.00191 0.04907 C -0.00156 0.04953 -0.00139 0.05023 -0.00104 0.05046 C 0.00052 0.05139 0.00208 0.05185 0.00365 0.05231 C 0.00504 0.05278 0.00573 0.05347 0.00712 0.0537 C 0.00868 0.05393 0.01059 0.05393 0.01233 0.05416 C 0.01267 0.0544 0.01319 0.05463 0.01372 0.05486 C 0.01493 0.05532 0.01754 0.05578 0.01892 0.05625 C 0.02153 0.05578 0.0224 0.05578 0.02448 0.05486 C 0.02552 0.0544 0.02639 0.0537 0.02743 0.0537 L 0.0316 0.05301 C 0.03385 0.05254 0.03819 0.05162 0.03819 0.05185 C 0.03906 0.05139 0.03976 0.05069 0.04063 0.05046 C 0.04167 0.05 0.04375 0.05 0.04497 0.04907 C 0.04618 0.04838 0.04948 0.04537 0.05017 0.04352 L 0.05052 0.04213 " pathEditMode="relative" rAng="0" ptsTypes="AAAAAAAAAAAAAAAAAAAAAAAAAAAAAAAAAAAAAAAAAAAAAAAAAAAAAAAAAAAAAAAAAAAAAAAA">
                                      <p:cBhvr>
                                        <p:cTn id="48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2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25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0033 0.17616 C -0.0033 0.17662 -0.00035 0.19213 0.00347 0.19306 C 0.00729 0.19375 0.01111 0.1919 0.01493 0.19144 C 0.01944 0.18936 0.01753 0.19098 0.02083 0.18681 " pathEditMode="relative" rAng="0" ptsTypes="AAAAA">
                                      <p:cBhvr>
                                        <p:cTn id="59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 isNarration="1"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4683" objId="1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82E0C02-7035-4D00-BF70-FE752C58C0F5}"/>
              </a:ext>
            </a:extLst>
          </p:cNvPr>
          <p:cNvSpPr/>
          <p:nvPr/>
        </p:nvSpPr>
        <p:spPr>
          <a:xfrm>
            <a:off x="1727645" y="1804396"/>
            <a:ext cx="572624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argue</a:t>
            </a:r>
            <a:endParaRPr lang="en-GB" sz="16600" b="1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366092-0B80-468F-902D-A4E90C91815C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0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136A3B9-181D-4B4E-9283-9FF390BF186F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205B56-8DD6-46EB-B6F3-02FBEA0F9F30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3" name="Write Action">
            <a:extLst>
              <a:ext uri="{FF2B5EF4-FFF2-40B4-BE49-F238E27FC236}">
                <a16:creationId xmlns:a16="http://schemas.microsoft.com/office/drawing/2014/main" id="{B5655C2F-670B-4387-B3F0-49390BDE467B}"/>
              </a:ext>
            </a:extLst>
          </p:cNvPr>
          <p:cNvGrpSpPr>
            <a:grpSpLocks/>
          </p:cNvGrpSpPr>
          <p:nvPr/>
        </p:nvGrpSpPr>
        <p:grpSpPr bwMode="auto">
          <a:xfrm>
            <a:off x="6915150" y="5516563"/>
            <a:ext cx="1544638" cy="720725"/>
            <a:chOff x="6914614" y="5517232"/>
            <a:chExt cx="1545818" cy="720080"/>
          </a:xfrm>
        </p:grpSpPr>
        <p:grpSp>
          <p:nvGrpSpPr>
            <p:cNvPr id="12300" name="Write action">
              <a:extLst>
                <a:ext uri="{FF2B5EF4-FFF2-40B4-BE49-F238E27FC236}">
                  <a16:creationId xmlns:a16="http://schemas.microsoft.com/office/drawing/2014/main" id="{7F0AA2DC-3E74-41AB-AFCA-7C6E88681E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16" name="Rectangle: Rounded Corners 12">
                <a:extLst>
                  <a:ext uri="{FF2B5EF4-FFF2-40B4-BE49-F238E27FC236}">
                    <a16:creationId xmlns:a16="http://schemas.microsoft.com/office/drawing/2014/main" id="{FAB4E029-FD46-4A11-A636-ADEB5092638F}"/>
                  </a:ext>
                </a:extLst>
              </p:cNvPr>
              <p:cNvSpPr/>
              <p:nvPr/>
            </p:nvSpPr>
            <p:spPr>
              <a:xfrm>
                <a:off x="6914614" y="5650463"/>
                <a:ext cx="1099389" cy="432999"/>
              </a:xfrm>
              <a:prstGeom prst="roundRect">
                <a:avLst>
                  <a:gd name="adj" fmla="val 50000"/>
                </a:avLst>
              </a:prstGeom>
              <a:solidFill>
                <a:srgbClr val="F9B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dirty="0"/>
                  <a:t>Play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1F9B222-E28F-4B35-A04B-B3A6723C2BE9}"/>
                  </a:ext>
                </a:extLst>
              </p:cNvPr>
              <p:cNvSpPr/>
              <p:nvPr/>
            </p:nvSpPr>
            <p:spPr>
              <a:xfrm>
                <a:off x="7740745" y="5517232"/>
                <a:ext cx="719687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2301" name="Picture 12">
              <a:extLst>
                <a:ext uri="{FF2B5EF4-FFF2-40B4-BE49-F238E27FC236}">
                  <a16:creationId xmlns:a16="http://schemas.microsoft.com/office/drawing/2014/main" id="{46304B13-23E9-40EF-B895-ACDAF57A9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517232"/>
              <a:ext cx="504056" cy="50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3B69ADB-8CE8-4869-A94E-401F541B54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25" y="2233213"/>
            <a:ext cx="710150" cy="7079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80AFD9-1275-4AA2-A778-37B482F909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38" y="2699238"/>
            <a:ext cx="710150" cy="7079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7BD6B5-2F97-4164-8C78-3F55886E7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33" y="2283612"/>
            <a:ext cx="710150" cy="7079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C7A171-670B-4EE4-9EDD-DC47F3CF2F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75" y="2274233"/>
            <a:ext cx="710150" cy="7079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CF277DD-62E5-4E78-AAE8-387A8C2ED7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12" y="2286901"/>
            <a:ext cx="710150" cy="70793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2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08"/>
    </mc:Choice>
    <mc:Fallback xmlns="">
      <p:transition spd="slow" advTm="25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2.77778E-7 0.00023 C -0.00139 -0.00023 -0.00278 -0.00046 -0.00417 -0.00069 C -0.00503 -0.00093 -0.0059 -0.00185 -0.00694 -0.00185 L -0.01563 -0.00324 C -0.01615 -0.00347 -0.01667 -0.0037 -0.01701 -0.0037 C -0.02413 -0.00509 -0.02656 -0.00417 -0.03472 -0.0037 C -0.03524 -0.00347 -0.03594 -0.00301 -0.03646 -0.00255 C -0.03715 -0.00231 -0.03785 -0.00208 -0.03837 -0.00185 C -0.03889 -0.00185 -0.03924 -0.00162 -0.03976 -0.00139 C -0.04028 -0.00093 -0.04063 -0.00046 -0.04115 -7.40741E-7 C -0.04358 0.00139 -0.04236 -0.00093 -0.04531 0.00301 L -0.04809 0.00671 L -0.04948 0.00857 C -0.05104 0.01458 -0.04861 0.00532 -0.05087 0.01296 C -0.0526 0.01829 -0.05104 0.01482 -0.05278 0.01852 C -0.05295 0.01921 -0.05295 0.02014 -0.05313 0.02083 C -0.0533 0.02153 -0.05347 0.02222 -0.05365 0.02269 L -0.05451 0.02778 C -0.05469 0.03357 -0.05486 0.03958 -0.05503 0.0456 C -0.05503 0.04653 -0.05538 0.04722 -0.05556 0.04815 C -0.05573 0.05 -0.0559 0.05185 -0.0559 0.0537 C -0.0559 0.06829 -0.0559 0.08287 -0.05556 0.09745 C -0.05556 0.09815 -0.05521 0.09861 -0.05503 0.09931 C -0.05226 0.11435 -0.05625 0.09445 -0.05417 0.10417 C -0.05347 0.10718 -0.05382 0.10764 -0.05174 0.11042 C -0.05139 0.11111 -0.05087 0.11181 -0.05035 0.11227 C -0.04948 0.1132 -0.04757 0.11482 -0.04757 0.11505 L -0.03976 0.11968 C -0.03837 0.11991 -0.03698 0.12014 -0.03559 0.12037 C -0.03472 0.1206 -0.03385 0.12107 -0.03281 0.12107 C -0.0309 0.12107 -0.02882 0.1206 -0.02674 0.12037 C -0.02639 0.11991 -0.02587 0.11945 -0.02535 0.11898 C -0.02483 0.11875 -0.02413 0.11875 -0.02361 0.11852 C -0.02309 0.11829 -0.02257 0.11806 -0.02222 0.11782 C -0.01997 0.11597 -0.02135 0.1169 -0.01806 0.11528 L -0.01667 0.11482 C -0.01441 0.11273 -0.0158 0.11366 -0.0125 0.11227 C -0.01198 0.11204 -0.01146 0.11204 -0.01111 0.11157 C -0.00972 0.11042 -0.00938 0.11042 -0.00833 0.10857 C -0.00642 0.10556 -0.00851 0.10787 -0.0059 0.10556 C -0.00451 0.10232 -0.00556 0.10417 -0.00226 0.10116 L -0.00087 0.1 C -0.00052 0.09931 -0.00017 0.09884 2.77778E-7 0.09815 C 0.00035 0.09722 0.00052 0.0963 0.00104 0.0956 C 0.00139 0.09491 0.00191 0.09445 0.00243 0.09375 C 0.00278 0.09329 0.0033 0.0919 0.0033 0.09213 L 0.01111 0.08195 C 0.01128 0.08009 0.01146 0.07824 0.01163 0.07639 C 0.01163 0.07593 0.01198 0.07523 0.01215 0.07454 C 0.01233 0.07292 0.01267 0.0713 0.01302 0.06968 C 0.01319 0.06875 0.01319 0.06806 0.01354 0.06713 L 0.01441 0.06343 L 0.01493 0.06157 C 0.01493 0.06019 0.0151 0.0588 0.01528 0.05741 C 0.01545 0.05671 0.01562 0.05602 0.0158 0.05556 C 0.01615 0.05301 0.01667 0.04815 0.01667 0.04838 C 0.01649 0.04213 0.01649 0.03611 0.01632 0.03009 C 0.01615 0.0294 0.01597 0.02894 0.0158 0.02824 C 0.01545 0.02662 0.01493 0.02338 0.01493 0.02361 C 0.01389 0.01157 0.01406 0.01574 0.01493 -0.00324 C 0.01493 -0.00393 0.01528 -0.00555 0.01528 -0.00532 L 0.01215 0.09931 C 0.01215 0.10232 0.01215 0.10509 0.0125 0.10787 C 0.01302 0.11227 0.01319 0.11088 0.01493 0.11343 C 0.01528 0.11412 0.01545 0.11482 0.0158 0.11528 C 0.01615 0.1162 0.01615 0.11713 0.01667 0.11782 C 0.01823 0.11991 0.0191 0.12014 0.02083 0.12107 C 0.02361 0.12083 0.02639 0.1206 0.02917 0.12037 C 0.02986 0.12014 0.03038 0.12014 0.03108 0.11968 C 0.03177 0.11921 0.03385 0.1169 0.03437 0.11667 C 0.03472 0.1162 0.03576 0.11597 0.03576 0.1162 " pathEditMode="relative" rAng="0" ptsTypes="AAAAAAAAAAAAAAAAAAAAAAAAAAAAAAAAAAAAAAAAAAAAAAAAAAAAAAAAAAAAAAAAAAAAAAAA">
                                      <p:cBhvr>
                                        <p:cTn id="15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L -0.00035 0.11528 L 0.00416 0.03357 C 0.00538 0.03033 0.00677 0.02709 0.00798 0.02361 C 0.00937 0.01945 0.0092 0.01574 0.01163 0.0125 C 0.0125 0.01158 0.01354 0.01111 0.01441 0.01019 C 0.0151 0.00926 0.01545 0.00811 0.01632 0.00764 C 0.01979 0.00556 0.02361 0.0044 0.02743 0.00278 C 0.02829 0.00232 0.02934 0.00209 0.0302 0.00139 C 0.03263 -0.00069 0.0335 -0.00208 0.03663 -0.00231 C 0.04218 -0.00254 0.04774 -0.00231 0.05347 -0.00231 " pathEditMode="relative" rAng="0" ptsTypes="AAAAAAAAAAA">
                                      <p:cBhvr>
                                        <p:cTn id="26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5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01858 -0.00741 C -0.02171 -0.00718 -0.02466 -0.00695 -0.02778 -0.00625 C -0.029 -0.00602 -0.03039 -0.00579 -0.03143 -0.0051 C -0.03264 -0.00417 -0.03334 -0.00255 -0.03438 -0.00139 C -0.03507 -0.00047 -0.03612 0.00023 -0.03716 0.00115 C -0.03768 0.00231 -0.0382 0.0037 -0.03889 0.00486 C -0.03993 0.00625 -0.0415 0.00717 -0.04271 0.00856 C -0.04323 0.00925 -0.04393 0.01018 -0.04445 0.01111 C -0.04514 0.01342 -0.04584 0.01597 -0.04636 0.01851 C -0.04671 0.02013 -0.04705 0.02175 -0.04723 0.02337 C -0.04757 0.02546 -0.04775 0.02754 -0.04827 0.02962 C -0.04844 0.03078 -0.04879 0.03194 -0.04914 0.03333 C -0.05018 0.04675 -0.05 0.0405 -0.05 0.05185 L -0.04723 0.10115 C -0.04514 0.10393 -0.04323 0.1074 -0.0408 0.10972 C -0.0375 0.11296 -0.029 0.11319 -0.02587 0.11342 C -0.01754 0.11736 -0.02066 0.11643 -0.00365 0.11342 C -0.00191 0.11319 0.00225 0.10671 0.00277 0.10601 L 0.00555 0.1037 L 0.01197 0.08888 L 0.0177 0.03194 L 0.0177 -0.00741 L 0.01388 0.15925 C 0.01336 0.16296 0.01284 0.16666 0.01197 0.17037 C 0.01163 0.17199 0.01093 0.17361 0.01024 0.17523 C 0.00781 0.18078 0.0059 0.18541 0.00086 0.1875 C 4.44444E-6 0.18796 -0.00105 0.18819 -0.00191 0.18888 C -0.00278 0.18958 -0.00365 0.19074 -0.00469 0.1912 C -0.00573 0.19189 -0.00712 0.19212 -0.00834 0.19259 C -0.01493 0.19513 -0.00625 0.19259 -0.0158 0.19513 C -0.025 0.19467 -0.03438 0.19444 -0.04358 0.19375 C -0.04462 0.19375 -0.04549 0.19328 -0.04636 0.19259 C -0.06476 0.17893 -0.04618 0.19143 -0.05382 0.18634 " pathEditMode="relative" rAng="0" ptsTypes="AAAAAAAAAAAAAAAAAAAAAAAAAAAAAAAAAA">
                                      <p:cBhvr>
                                        <p:cTn id="37" dur="3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5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750"/>
                            </p:stCondLst>
                            <p:childTnLst>
                              <p:par>
                                <p:cTn id="47" presetID="0" presetClass="path" presetSubtype="0" accel="36364" decel="3636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0.00174 0.11968 C 0.00382 0.12176 0.0059 0.12408 0.00816 0.12593 C 0.00955 0.12709 0.01458 0.12801 0.01545 0.12848 C 0.01945 0.12801 0.02344 0.12778 0.02743 0.12709 C 0.0309 0.12663 0.0342 0.12593 0.0375 0.12477 C 0.03941 0.12385 0.04115 0.12315 0.04306 0.12223 C 0.04392 0.12176 0.04497 0.12176 0.04583 0.12107 C 0.0467 0.12014 0.04757 0.11922 0.04861 0.11852 C 0.05035 0.1176 0.05243 0.1176 0.05399 0.11621 L 0.05955 0.11112 C 0.06042 0.11042 0.06129 0.10926 0.06233 0.1088 L 0.06771 0.10625 L 0.06962 0.10255 L 0.07153 0.00232 L 0.06875 0.11112 C 0.06892 0.11482 0.06806 0.11922 0.06962 0.12223 C 0.07066 0.12431 0.07517 0.12477 0.07517 0.125 C 0.08056 0.12431 0.08611 0.12431 0.09167 0.12338 C 0.09358 0.12315 0.09722 0.12107 0.09722 0.1213 " pathEditMode="relative" rAng="0" ptsTypes="AAAAAAAAAAAAAAAAAAAA">
                                      <p:cBhvr>
                                        <p:cTn id="48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2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25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C 0.00712 -0.00116 0.00156 -0.00023 0.00712 -0.00139 C 0.00816 -0.00162 0.0092 -0.00162 0.01041 -0.00208 C 0.01198 -0.00232 0.01354 -0.00255 0.0151 -0.00324 C 0.01597 -0.0037 0.01701 -0.0044 0.01788 -0.0044 L 0.0217 -0.00509 L 0.02604 -0.00695 C 0.02639 -0.00718 0.02691 -0.00764 0.02743 -0.00764 C 0.0283 -0.00787 0.03021 -0.00833 0.03125 -0.00903 C 0.03159 -0.00926 0.03212 -0.00995 0.03264 -0.01019 C 0.03316 -0.01065 0.03385 -0.01065 0.03455 -0.01088 C 0.03489 -0.01111 0.03541 -0.01134 0.03594 -0.01158 C 0.0368 -0.01227 0.03767 -0.01343 0.03871 -0.01389 C 0.03923 -0.01412 0.03975 -0.01435 0.0401 -0.01458 C 0.04444 -0.01783 0.04166 -0.01597 0.04444 -0.01898 C 0.04479 -0.01945 0.04548 -0.01991 0.04583 -0.02037 C 0.04653 -0.02107 0.04774 -0.02292 0.04774 -0.02269 C 0.04791 -0.02361 0.04791 -0.02454 0.04826 -0.02546 C 0.04982 -0.03033 0.04861 -0.02431 0.04965 -0.02917 C 0.05 -0.03079 0.05034 -0.03241 0.05052 -0.03426 C 0.05087 -0.03681 0.05104 -0.03935 0.05156 -0.0419 C 0.05156 -0.04236 0.05191 -0.04306 0.05208 -0.04375 C 0.05191 -0.04884 0.05191 -0.0537 0.05156 -0.0588 C 0.05139 -0.06019 0.05052 -0.0632 0.04965 -0.06458 C 0.0493 -0.06505 0.04861 -0.06528 0.04826 -0.06574 C 0.04774 -0.06644 0.04739 -0.06736 0.04687 -0.06759 C 0.04583 -0.06829 0.04496 -0.06852 0.04392 -0.06898 L 0.04114 -0.07014 C 0.04062 -0.07037 0.0401 -0.07083 0.03975 -0.07083 C 0.03437 -0.07176 0.03715 -0.0713 0.03125 -0.07199 C 0.02743 -0.07176 0.02396 -0.07199 0.02031 -0.07083 C 0.01979 -0.0706 0.01927 -0.07037 0.01892 -0.07014 C 0.01805 -0.06991 0.01736 -0.06991 0.01649 -0.06968 C 0.01528 -0.06921 0.01267 -0.06829 0.01267 -0.06806 C 0.01232 -0.06783 0.01215 -0.06736 0.0118 -0.06713 C 0.01094 -0.06644 0.00816 -0.06597 0.00746 -0.06574 C 0.00347 -0.06389 0.00833 -0.06644 0.00521 -0.06389 C 0.00469 -0.06366 0.00416 -0.06343 0.00364 -0.0632 C 0.0033 -0.06273 0.00278 -0.06227 0.00225 -0.06204 C 0.00173 -0.06158 0.00104 -0.06134 0.00034 -0.06065 C -0.00035 -0.05995 -0.0007 -0.0588 -0.00156 -0.0581 L -0.00295 -0.05695 C -0.00538 -0.05185 -0.00209 -0.0581 -0.00521 -0.0537 C -0.00608 -0.05278 -0.0066 -0.0507 -0.00712 -0.04931 C -0.00868 -0.04583 -0.00851 -0.0463 -0.01007 -0.04421 C -0.01025 -0.04259 -0.01077 -0.04097 -0.01094 -0.03935 C -0.01163 -0.0338 -0.01129 -0.03681 -0.01181 -0.03033 C -0.01181 -0.0169 -0.01181 -0.00347 -0.01146 0.00995 C -0.01129 0.01412 -0.01146 0.01829 -0.01042 0.02199 C -0.0099 0.02407 -0.0099 0.0243 -0.00955 0.02639 C -0.00938 0.02755 -0.0092 0.02847 -0.00903 0.02963 C -0.00886 0.03079 -0.00834 0.03217 -0.00816 0.03333 C -0.00799 0.03403 -0.00747 0.03819 -0.00712 0.03912 C -0.00695 0.03981 -0.0066 0.04028 -0.00625 0.04097 C -0.00608 0.04167 -0.00591 0.04236 -0.00573 0.04282 C -0.00521 0.04467 -0.00434 0.04653 -0.0033 0.04792 C -0.00295 0.04838 -0.00243 0.04861 -0.00191 0.04907 C -0.00156 0.04954 -0.00139 0.05023 -0.00104 0.05046 C 0.00052 0.05139 0.00208 0.05185 0.00364 0.05231 C 0.00503 0.05278 0.00573 0.05347 0.00712 0.0537 C 0.00868 0.05393 0.01059 0.05393 0.01232 0.05417 C 0.01267 0.0544 0.01319 0.05463 0.01371 0.05486 C 0.01493 0.05532 0.01753 0.05579 0.01892 0.05625 C 0.02153 0.05579 0.02239 0.05579 0.02448 0.05486 C 0.02552 0.0544 0.02639 0.0537 0.02743 0.0537 L 0.03159 0.05301 C 0.03385 0.05255 0.03819 0.05162 0.03819 0.05185 C 0.03906 0.05139 0.03975 0.05069 0.04062 0.05046 C 0.04166 0.05 0.04375 0.05 0.04496 0.04907 C 0.04618 0.04838 0.04948 0.04537 0.05017 0.04352 L 0.05052 0.04213 " pathEditMode="relative" rAng="0" ptsTypes="AAAAAAAAAAAAAAAAAAAAAAAAAAAAAAAAAAAAAAAAAAAAAAAAAAAAAAAAAAAAAAAAAAAAAAAA">
                                      <p:cBhvr>
                                        <p:cTn id="59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 isNarration="1"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3485" objId="1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|7.1|1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5AB2986-5574-45A2-BF7E-681B7DC8C31E}" vid="{9AE52945-30AF-4BF8-9DC2-03422E2D2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3006</TotalTime>
  <Words>60</Words>
  <Application>Microsoft Office PowerPoint</Application>
  <PresentationFormat>On-screen Show (4:3)</PresentationFormat>
  <Paragraphs>22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Tuffy-TTF</vt:lpstr>
      <vt:lpstr>Twinkl SemiBold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Holly Riglar</dc:creator>
  <cp:lastModifiedBy>Avigail Taylor1</cp:lastModifiedBy>
  <cp:revision>999</cp:revision>
  <dcterms:created xsi:type="dcterms:W3CDTF">2018-07-20T11:42:41Z</dcterms:created>
  <dcterms:modified xsi:type="dcterms:W3CDTF">2025-01-10T09:08:49Z</dcterms:modified>
</cp:coreProperties>
</file>