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72"/>
  </p:normalViewPr>
  <p:slideViewPr>
    <p:cSldViewPr snapToGrid="0" snapToObjects="1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8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4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5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4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28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7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8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0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0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0269-29E9-FE42-AE6F-29481F79EA1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D99C-1F1A-EE45-9A3B-EDCF0A5ED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2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9" y="1377537"/>
            <a:ext cx="10806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Phonic sounds taught this week</a:t>
            </a:r>
            <a:endParaRPr lang="en-GB" sz="4400" dirty="0">
              <a:latin typeface="Letterjoin-Air Plus 8" charset="0"/>
              <a:ea typeface="Letterjoin-Air Plus 8" charset="0"/>
              <a:cs typeface="Letterjoin-Air Plus 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656" y="1860220"/>
            <a:ext cx="8779291" cy="369743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5501" y="53457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246" y="2119538"/>
            <a:ext cx="40613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au</a:t>
            </a:r>
            <a:endParaRPr lang="en-GB" sz="19900" dirty="0">
              <a:latin typeface="Letterjoin-Air Plus 8" charset="0"/>
              <a:ea typeface="Letterjoin-Air Plus 8" charset="0"/>
              <a:cs typeface="Letterjoin-Air Plus 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90997" y="4619502"/>
            <a:ext cx="200692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9558" y="1496291"/>
            <a:ext cx="35507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Examples</a:t>
            </a:r>
            <a:r>
              <a:rPr lang="mr-IN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…</a:t>
            </a:r>
            <a:endParaRPr lang="en-GB" sz="4000" dirty="0" smtClean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endParaRPr lang="en-GB" sz="4000" dirty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haunt</a:t>
            </a:r>
            <a:endParaRPr lang="en-GB" sz="4000" dirty="0" smtClean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endParaRPr lang="en-GB" sz="4000" dirty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vault</a:t>
            </a:r>
            <a:endParaRPr lang="en-GB" sz="4000" dirty="0" smtClean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endParaRPr lang="en-GB" sz="4000" dirty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Paul</a:t>
            </a:r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 </a:t>
            </a:r>
            <a:endParaRPr lang="en-GB" sz="4000" dirty="0">
              <a:latin typeface="Letterjoin-Air Plus 8" charset="0"/>
              <a:ea typeface="Letterjoin-Air Plus 8" charset="0"/>
              <a:cs typeface="Letterjoin-Air Plus 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169996" y="4489089"/>
            <a:ext cx="427512" cy="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85715" y="4464810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861872" y="4464810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977352" y="5697284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8279351" y="5697659"/>
            <a:ext cx="427512" cy="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914734" y="5682079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813416" y="3261116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8169996" y="3259140"/>
            <a:ext cx="427512" cy="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848363" y="3245819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117531" y="3270070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flipV="1">
            <a:off x="9117116" y="4501092"/>
            <a:ext cx="105725" cy="798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38763" y="664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3782" y="2066307"/>
            <a:ext cx="47871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aw</a:t>
            </a:r>
            <a:endParaRPr lang="en-GB" sz="19900" dirty="0">
              <a:latin typeface="Letterjoin-Air Plus 8" charset="0"/>
              <a:ea typeface="Letterjoin-Air Plus 8" charset="0"/>
              <a:cs typeface="Letterjoin-Air Plus 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7852" y="4535585"/>
            <a:ext cx="200692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9558" y="1496291"/>
            <a:ext cx="35507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Examples</a:t>
            </a:r>
            <a:r>
              <a:rPr lang="mr-IN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…</a:t>
            </a:r>
            <a:endParaRPr lang="en-GB" sz="4000" dirty="0" smtClean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endParaRPr lang="en-GB" sz="4000" dirty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paw</a:t>
            </a:r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 </a:t>
            </a:r>
            <a:endParaRPr lang="en-GB" sz="4000" dirty="0" smtClean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endParaRPr lang="en-GB" sz="4000" dirty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claw</a:t>
            </a:r>
            <a:endParaRPr lang="en-GB" sz="4000" dirty="0" smtClean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endParaRPr lang="en-GB" sz="4000" dirty="0">
              <a:latin typeface="Letterjoin-Air Plus 8" charset="0"/>
              <a:ea typeface="Letterjoin-Air Plus 8" charset="0"/>
              <a:cs typeface="Letterjoin-Air Plus 8" charset="0"/>
            </a:endParaRPr>
          </a:p>
          <a:p>
            <a:pPr algn="ctr"/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draw</a:t>
            </a:r>
            <a:r>
              <a:rPr lang="en-GB" sz="4000" dirty="0" smtClean="0">
                <a:latin typeface="Letterjoin-Air Plus 8" charset="0"/>
                <a:ea typeface="Letterjoin-Air Plus 8" charset="0"/>
                <a:cs typeface="Letterjoin-Air Plus 8" charset="0"/>
              </a:rPr>
              <a:t> </a:t>
            </a:r>
            <a:endParaRPr lang="en-GB" sz="4000" dirty="0">
              <a:latin typeface="Letterjoin-Air Plus 8" charset="0"/>
              <a:ea typeface="Letterjoin-Air Plus 8" charset="0"/>
              <a:cs typeface="Letterjoin-Air Plus 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58225" y="3244830"/>
            <a:ext cx="427512" cy="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91461" y="4452670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8636742" y="5679982"/>
            <a:ext cx="427512" cy="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44163" y="4480120"/>
            <a:ext cx="427512" cy="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 flipV="1">
            <a:off x="7969816" y="3264737"/>
            <a:ext cx="94156" cy="107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887647" y="5685050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164949" y="5685050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112087" y="4461661"/>
            <a:ext cx="105725" cy="725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9816" y="746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</Words>
  <Application>Microsoft Office PowerPoint</Application>
  <PresentationFormat>Widescreen</PresentationFormat>
  <Paragraphs>17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Letterjoin-Air Plus 8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Eliyohu Benggio</cp:lastModifiedBy>
  <cp:revision>6</cp:revision>
  <dcterms:created xsi:type="dcterms:W3CDTF">2022-09-08T11:29:18Z</dcterms:created>
  <dcterms:modified xsi:type="dcterms:W3CDTF">2024-01-26T12:57:34Z</dcterms:modified>
</cp:coreProperties>
</file>