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0" r:id="rId5"/>
    <p:sldId id="276" r:id="rId6"/>
    <p:sldId id="27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9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1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5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00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CAB72E8-54FC-49FF-AA2C-61FC402D75D9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2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F29A-81F8-4A41-8657-3AD5D9D67086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Phonic sounds taught this week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igh</a:t>
            </a:r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oa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Twinkl Phonics - DfE Validated Scheme - Primary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606116"/>
            <a:ext cx="4953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1191491"/>
            <a:ext cx="10383981" cy="5264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This week we learnt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1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new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digraph 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and a trigraph!  Can you remember what a trigraph is?  We also met the new tricky word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my.</a:t>
            </a: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373A3-7816-425E-880E-224E8276FC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5555" r="28787" b="27917"/>
          <a:stretch/>
        </p:blipFill>
        <p:spPr>
          <a:xfrm>
            <a:off x="4969913" y="2733964"/>
            <a:ext cx="2530013" cy="3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2AE59B-264E-0342-ACEE-473139A5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17575"/>
            <a:ext cx="3290888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0" y="5098256"/>
            <a:ext cx="7846232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60953"/>
            <a:ext cx="8220075" cy="993775"/>
          </a:xfrm>
        </p:spPr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Action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2124363" y="1473200"/>
            <a:ext cx="6530109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Hold your shield with one arm and pat it with the other.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A5D768B9-7620-4CA8-BB3D-73639EE2AD1D}"/>
              </a:ext>
            </a:extLst>
          </p:cNvPr>
          <p:cNvSpPr/>
          <p:nvPr/>
        </p:nvSpPr>
        <p:spPr>
          <a:xfrm flipH="1">
            <a:off x="2309090" y="2669309"/>
            <a:ext cx="4100946" cy="1357746"/>
          </a:xfrm>
          <a:prstGeom prst="wedgeRoundRectCallout">
            <a:avLst>
              <a:gd name="adj1" fmla="val -63661"/>
              <a:gd name="adj2" fmla="val 20984"/>
              <a:gd name="adj3" fmla="val 16667"/>
            </a:avLst>
          </a:prstGeom>
          <a:solidFill>
            <a:schemeClr val="bg1"/>
          </a:solidFill>
          <a:ln w="28575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Say ‘igh, igh, igh’.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950416FC-AD52-2646-BB60-30112F57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955636"/>
            <a:ext cx="137477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8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929" y="3583708"/>
            <a:ext cx="6072142" cy="960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D658D-8C9A-7549-9B83-8B4D1FED0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83" t="28383"/>
          <a:stretch/>
        </p:blipFill>
        <p:spPr bwMode="auto">
          <a:xfrm>
            <a:off x="3595543" y="441325"/>
            <a:ext cx="4298950" cy="3040063"/>
          </a:xfrm>
          <a:prstGeom prst="roundRect">
            <a:avLst>
              <a:gd name="adj" fmla="val 4395"/>
            </a:avLst>
          </a:prstGeom>
        </p:spPr>
      </p:pic>
      <p:pic>
        <p:nvPicPr>
          <p:cNvPr id="7" name="Picture 27">
            <a:extLst>
              <a:ext uri="{FF2B5EF4-FFF2-40B4-BE49-F238E27FC236}">
                <a16:creationId xmlns:a16="http://schemas.microsoft.com/office/drawing/2014/main" id="{76467800-8CCA-6946-ABFE-F9B98B66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31" y="1804988"/>
            <a:ext cx="739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DB94957F-9640-7A4A-9335-030FFCDD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06" y="1804988"/>
            <a:ext cx="693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E8C2FE-4A57-5E4D-9426-7C2EE5BF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4715"/>
            <a:ext cx="8985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769" y="700750"/>
            <a:ext cx="7187807" cy="667569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60953"/>
            <a:ext cx="8220075" cy="993775"/>
          </a:xfrm>
        </p:spPr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Action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2124363" y="1473200"/>
            <a:ext cx="6530109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Pretend to row your boat.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A5D768B9-7620-4CA8-BB3D-73639EE2AD1D}"/>
              </a:ext>
            </a:extLst>
          </p:cNvPr>
          <p:cNvSpPr/>
          <p:nvPr/>
        </p:nvSpPr>
        <p:spPr>
          <a:xfrm flipH="1">
            <a:off x="2309090" y="2669309"/>
            <a:ext cx="4100946" cy="1357746"/>
          </a:xfrm>
          <a:prstGeom prst="wedgeRoundRectCallout">
            <a:avLst>
              <a:gd name="adj1" fmla="val -63661"/>
              <a:gd name="adj2" fmla="val 20984"/>
              <a:gd name="adj3" fmla="val 16667"/>
            </a:avLst>
          </a:prstGeom>
          <a:solidFill>
            <a:schemeClr val="bg1"/>
          </a:solidFill>
          <a:ln w="28575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Comic Sans MS" panose="030F0702030302020204" pitchFamily="66" charset="0"/>
              </a:rPr>
              <a:t>Say ‘oa, oa, oa’.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85" y="3517616"/>
            <a:ext cx="3297247" cy="25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2689178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Challenge!  Listen to the </a:t>
            </a:r>
            <a:r>
              <a:rPr lang="en-US" dirty="0" err="1" smtClean="0">
                <a:latin typeface="Comic Sans MS" panose="030F0702030302020204" pitchFamily="66" charset="0"/>
              </a:rPr>
              <a:t>oa</a:t>
            </a:r>
            <a:r>
              <a:rPr lang="en-US" dirty="0" smtClean="0">
                <a:latin typeface="Comic Sans MS" panose="030F0702030302020204" pitchFamily="66" charset="0"/>
              </a:rPr>
              <a:t> words and then segment them.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56</Words>
  <Application>Microsoft Office PowerPoint</Application>
  <PresentationFormat>Widescreen</PresentationFormat>
  <Paragraphs>10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Twinkl SemiBold</vt:lpstr>
      <vt:lpstr>Office Theme</vt:lpstr>
      <vt:lpstr>PowerPoint Presentation</vt:lpstr>
      <vt:lpstr>       This week we learnt 1 new digraph and a trigraph!  Can you remember what a trigraph is?  We also met the new tricky word my.                       </vt:lpstr>
      <vt:lpstr>PowerPoint Presentation</vt:lpstr>
      <vt:lpstr>Action</vt:lpstr>
      <vt:lpstr>PowerPoint Presentation</vt:lpstr>
      <vt:lpstr>PowerPoint Presentation</vt:lpstr>
      <vt:lpstr>Action</vt:lpstr>
      <vt:lpstr>Challenge!  Listen to the oa words and then segment them.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Steinberg</dc:creator>
  <cp:lastModifiedBy>Zoe Steinberg</cp:lastModifiedBy>
  <cp:revision>66</cp:revision>
  <dcterms:created xsi:type="dcterms:W3CDTF">2022-09-19T14:40:49Z</dcterms:created>
  <dcterms:modified xsi:type="dcterms:W3CDTF">2026-01-06T09:12:46Z</dcterms:modified>
</cp:coreProperties>
</file>