
<file path=[Content_Types].xml><?xml version="1.0" encoding="utf-8"?>
<Types xmlns="http://schemas.openxmlformats.org/package/2006/content-types">
  <Default Extension="png" ContentType="image/png"/>
  <Default Extension="m4a" ContentType="audio/mp4"/>
  <Default Extension="htm" ContentType="application/xhtml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1"/>
  </p:notesMasterIdLst>
  <p:sldIdLst>
    <p:sldId id="291" r:id="rId2"/>
    <p:sldId id="292" r:id="rId3"/>
    <p:sldId id="431" r:id="rId4"/>
    <p:sldId id="296" r:id="rId5"/>
    <p:sldId id="290" r:id="rId6"/>
    <p:sldId id="421" r:id="rId7"/>
    <p:sldId id="422" r:id="rId8"/>
    <p:sldId id="367" r:id="rId9"/>
    <p:sldId id="370" r:id="rId10"/>
    <p:sldId id="266" r:id="rId11"/>
    <p:sldId id="372" r:id="rId12"/>
    <p:sldId id="424" r:id="rId13"/>
    <p:sldId id="423" r:id="rId14"/>
    <p:sldId id="425" r:id="rId15"/>
    <p:sldId id="426" r:id="rId16"/>
    <p:sldId id="427" r:id="rId17"/>
    <p:sldId id="428" r:id="rId18"/>
    <p:sldId id="434" r:id="rId19"/>
    <p:sldId id="435" r:id="rId20"/>
    <p:sldId id="300" r:id="rId21"/>
    <p:sldId id="429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E834CE"/>
    <a:srgbClr val="FFD85D"/>
    <a:srgbClr val="F6ACEB"/>
    <a:srgbClr val="FFE181"/>
    <a:srgbClr val="FFD54F"/>
    <a:srgbClr val="F9455F"/>
    <a:srgbClr val="FFFF66"/>
    <a:srgbClr val="FF66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5" autoAdjust="0"/>
    <p:restoredTop sz="94660"/>
  </p:normalViewPr>
  <p:slideViewPr>
    <p:cSldViewPr snapToGrid="0">
      <p:cViewPr>
        <p:scale>
          <a:sx n="84" d="100"/>
          <a:sy n="84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46CEC-0DB6-46FD-A980-1D9471582F86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D1608-2EE1-4773-A1AC-FFAD14B9E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8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33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2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24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65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75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20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0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17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4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23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50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99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44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74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11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43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30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6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6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71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2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3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8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8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6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9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1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2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5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1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9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9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97D5-BBCB-4302-AF6C-74EA69C7A79C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1B2E-1C68-4655-940F-8C4E437B5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1.png"/><Relationship Id="rId2" Type="http://schemas.microsoft.com/office/2007/relationships/media" Target="../media/media12.m4a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7" Type="http://schemas.openxmlformats.org/officeDocument/2006/relationships/image" Target="../media/image1.png"/><Relationship Id="rId2" Type="http://schemas.microsoft.com/office/2007/relationships/media" Target="../media/media18.m4a"/><Relationship Id="rId1" Type="http://schemas.openxmlformats.org/officeDocument/2006/relationships/tags" Target="../tags/tag13.xml"/><Relationship Id="rId6" Type="http://schemas.openxmlformats.org/officeDocument/2006/relationships/image" Target="../media/image9.htm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1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1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2" Type="http://schemas.microsoft.com/office/2007/relationships/media" Target="../media/media25.m4a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6.m4a"/><Relationship Id="rId2" Type="http://schemas.microsoft.com/office/2007/relationships/media" Target="../media/media26.m4a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7.m4a"/><Relationship Id="rId2" Type="http://schemas.microsoft.com/office/2007/relationships/media" Target="../media/media27.m4a"/><Relationship Id="rId1" Type="http://schemas.openxmlformats.org/officeDocument/2006/relationships/tags" Target="../tags/tag2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8.m4a"/><Relationship Id="rId2" Type="http://schemas.microsoft.com/office/2007/relationships/media" Target="../media/media28.m4a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9.m4a"/><Relationship Id="rId2" Type="http://schemas.microsoft.com/office/2007/relationships/media" Target="../media/media29.m4a"/><Relationship Id="rId1" Type="http://schemas.openxmlformats.org/officeDocument/2006/relationships/tags" Target="../tags/tag2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564" y="784830"/>
            <a:ext cx="69753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30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_e</a:t>
            </a:r>
            <a:endParaRPr lang="en-GB" sz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29" y="0"/>
            <a:ext cx="8834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Sound of the day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8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1"/>
    </mc:Choice>
    <mc:Fallback xmlns="">
      <p:transition spd="slow" advTm="11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643" y="1375898"/>
            <a:ext cx="1022582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GB" altLang="en-US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8"/>
    </mc:Choice>
    <mc:Fallback xmlns="">
      <p:transition spd="slow" advTm="9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1552" y="1061199"/>
            <a:ext cx="47780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19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1582" y="1041083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9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3" name="Moon 12"/>
          <p:cNvSpPr/>
          <p:nvPr/>
        </p:nvSpPr>
        <p:spPr>
          <a:xfrm rot="16200000">
            <a:off x="6697259" y="2661388"/>
            <a:ext cx="1134451" cy="3533045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800252" y="3731560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415981" y="1015310"/>
            <a:ext cx="8587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1330" y="1127481"/>
            <a:ext cx="298842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err="1" smtClean="0"/>
              <a:t>ph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14014" y="3912129"/>
            <a:ext cx="171254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1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0"/>
    </mc:Choice>
    <mc:Fallback xmlns="">
      <p:transition spd="slow" advTm="8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3" grpId="0" animBg="1"/>
      <p:bldP spid="8" grpId="0" animBg="1"/>
      <p:bldP spid="3" grpId="0"/>
      <p:bldP spid="11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643" y="1375898"/>
            <a:ext cx="1022582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gl</a:t>
            </a:r>
            <a:r>
              <a:rPr lang="en-GB" altLang="en-US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&lt;strong&gt;Globe&lt;/strong&gt; Vector Art image - Free stock photo - Public Domain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928" y="2267338"/>
            <a:ext cx="2315023" cy="302288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2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0"/>
    </mc:Choice>
    <mc:Fallback xmlns="">
      <p:transition spd="slow" advTm="10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6279" y="1041084"/>
            <a:ext cx="47780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19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01582" y="1041083"/>
            <a:ext cx="1964775" cy="6217087"/>
            <a:chOff x="3801582" y="1041083"/>
            <a:chExt cx="1964775" cy="6217087"/>
          </a:xfrm>
        </p:grpSpPr>
        <p:sp>
          <p:nvSpPr>
            <p:cNvPr id="4" name="Rectangle 3"/>
            <p:cNvSpPr/>
            <p:nvPr/>
          </p:nvSpPr>
          <p:spPr>
            <a:xfrm>
              <a:off x="3801582" y="1041083"/>
              <a:ext cx="1964775" cy="6217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9900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endPara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altLang="en-US" sz="19900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6196" y="3825385"/>
              <a:ext cx="464233" cy="4642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Moon 12"/>
          <p:cNvSpPr/>
          <p:nvPr/>
        </p:nvSpPr>
        <p:spPr>
          <a:xfrm rot="16200000">
            <a:off x="6697259" y="2661388"/>
            <a:ext cx="1134451" cy="3533045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800252" y="3731560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245448" y="1134909"/>
            <a:ext cx="8587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3744" y="1041083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g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14014" y="3912129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78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9"/>
    </mc:Choice>
    <mc:Fallback xmlns="">
      <p:transition spd="slow" advTm="8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3" grpId="0" animBg="1"/>
      <p:bldP spid="8" grpId="0" animBg="1"/>
      <p:bldP spid="3" grpId="0"/>
      <p:bldP spid="11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643" y="1375898"/>
            <a:ext cx="1022582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</a:t>
            </a:r>
            <a:r>
              <a:rPr lang="en-GB" altLang="en-US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6"/>
    </mc:Choice>
    <mc:Fallback xmlns="">
      <p:transition spd="slow" advTm="19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5380" y="1221653"/>
            <a:ext cx="47780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19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02607" y="1021940"/>
            <a:ext cx="1964775" cy="6217087"/>
            <a:chOff x="4204577" y="1086484"/>
            <a:chExt cx="1964775" cy="6217087"/>
          </a:xfrm>
        </p:grpSpPr>
        <p:sp>
          <p:nvSpPr>
            <p:cNvPr id="4" name="Rectangle 3"/>
            <p:cNvSpPr/>
            <p:nvPr/>
          </p:nvSpPr>
          <p:spPr>
            <a:xfrm>
              <a:off x="4204577" y="1086484"/>
              <a:ext cx="1964775" cy="6217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9900" dirty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altLang="en-US" sz="19900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983794" y="3988300"/>
              <a:ext cx="464233" cy="4642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Moon 12"/>
          <p:cNvSpPr/>
          <p:nvPr/>
        </p:nvSpPr>
        <p:spPr>
          <a:xfrm rot="16200000">
            <a:off x="8231665" y="2875508"/>
            <a:ext cx="1134451" cy="3533045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359353" y="3898367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889408" y="1221653"/>
            <a:ext cx="8587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3760" y="1105493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x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33632" y="392375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48880" y="1105493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/>
              <a:t>e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33090" y="392375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87143" y="1189046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11848" y="3928961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8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3"/>
    </mc:Choice>
    <mc:Fallback xmlns="">
      <p:transition spd="slow" advTm="10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3" grpId="0" animBg="1"/>
      <p:bldP spid="8" grpId="0" animBg="1"/>
      <p:bldP spid="3" grpId="0"/>
      <p:bldP spid="11" grpId="0"/>
      <p:bldP spid="15" grpId="0" animBg="1"/>
      <p:bldP spid="12" grpId="0"/>
      <p:bldP spid="14" grpId="0" animBg="1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643" y="1375898"/>
            <a:ext cx="1022582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envel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altLang="en-US" sz="199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8"/>
    </mc:Choice>
    <mc:Fallback xmlns="">
      <p:transition spd="slow" advTm="18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5354" y="989536"/>
            <a:ext cx="47780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19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15685" y="992780"/>
            <a:ext cx="1597772" cy="6217087"/>
            <a:chOff x="4717655" y="1057324"/>
            <a:chExt cx="1597772" cy="6217087"/>
          </a:xfrm>
        </p:grpSpPr>
        <p:sp>
          <p:nvSpPr>
            <p:cNvPr id="4" name="Rectangle 3"/>
            <p:cNvSpPr/>
            <p:nvPr/>
          </p:nvSpPr>
          <p:spPr>
            <a:xfrm>
              <a:off x="4717655" y="1057324"/>
              <a:ext cx="1597772" cy="6217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99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  <a:p>
              <a:pPr algn="ctr"/>
              <a:endParaRPr lang="en-GB" altLang="en-US" sz="19900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311594" y="3887814"/>
              <a:ext cx="457695" cy="4642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Moon 12"/>
          <p:cNvSpPr/>
          <p:nvPr/>
        </p:nvSpPr>
        <p:spPr>
          <a:xfrm rot="16200000">
            <a:off x="8258777" y="2781090"/>
            <a:ext cx="1134451" cy="3533045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684124" y="3730858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137400" y="930372"/>
            <a:ext cx="8587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8543" y="1035702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v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06476" y="386920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833545" y="1019461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n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47233" y="3865777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9186" y="976539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e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69859" y="3852965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328423" y="3852964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633665" y="992780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l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19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5"/>
    </mc:Choice>
    <mc:Fallback xmlns="">
      <p:transition spd="slow" advTm="1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3" grpId="0" animBg="1"/>
      <p:bldP spid="8" grpId="0" animBg="1"/>
      <p:bldP spid="3" grpId="0"/>
      <p:bldP spid="11" grpId="0"/>
      <p:bldP spid="15" grpId="0" animBg="1"/>
      <p:bldP spid="12" grpId="0"/>
      <p:bldP spid="14" grpId="0" animBg="1"/>
      <p:bldP spid="17" grpId="0"/>
      <p:bldP spid="18" grpId="0" animBg="1"/>
      <p:bldP spid="19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642" y="1375898"/>
            <a:ext cx="106000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tromb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&lt;strong&gt;Trombone&lt;/strong&gt; image | Free SV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758">
            <a:off x="6188689" y="2668555"/>
            <a:ext cx="4760167" cy="476016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9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4"/>
    </mc:Choice>
    <mc:Fallback xmlns="">
      <p:transition spd="slow" advTm="17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5354" y="989536"/>
            <a:ext cx="47780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19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86510" y="989536"/>
            <a:ext cx="1597772" cy="6217087"/>
            <a:chOff x="4469022" y="920579"/>
            <a:chExt cx="1597772" cy="6217087"/>
          </a:xfrm>
        </p:grpSpPr>
        <p:sp>
          <p:nvSpPr>
            <p:cNvPr id="4" name="Rectangle 3"/>
            <p:cNvSpPr/>
            <p:nvPr/>
          </p:nvSpPr>
          <p:spPr>
            <a:xfrm>
              <a:off x="4469022" y="920579"/>
              <a:ext cx="1597772" cy="6217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99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altLang="en-US" sz="19900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956773" y="3901262"/>
              <a:ext cx="457695" cy="4642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Moon 12"/>
          <p:cNvSpPr/>
          <p:nvPr/>
        </p:nvSpPr>
        <p:spPr>
          <a:xfrm rot="16200000">
            <a:off x="8349014" y="2715297"/>
            <a:ext cx="1134451" cy="3533045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684124" y="3730858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137400" y="930372"/>
            <a:ext cx="8587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B" sz="19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8950" y="1006120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o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02536" y="3852961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376841" y="1035702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r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15914" y="3852961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59186" y="976539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t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69859" y="3852965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328423" y="3852964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429318" y="989536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/>
              <a:t>b</a:t>
            </a:r>
            <a:endParaRPr lang="en-GB" altLang="en-US" sz="19900" dirty="0" smtClean="0"/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6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13" grpId="0" animBg="1"/>
      <p:bldP spid="8" grpId="0" animBg="1"/>
      <p:bldP spid="3" grpId="0"/>
      <p:bldP spid="11" grpId="0"/>
      <p:bldP spid="15" grpId="0" animBg="1"/>
      <p:bldP spid="12" grpId="0"/>
      <p:bldP spid="14" grpId="0" animBg="1"/>
      <p:bldP spid="17" grpId="0"/>
      <p:bldP spid="18" grpId="0" animBg="1"/>
      <p:bldP spid="1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043" y="-311758"/>
            <a:ext cx="71035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800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20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_e</a:t>
            </a:r>
            <a:endParaRPr lang="en-GB" sz="20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64" y="2799722"/>
            <a:ext cx="780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your </a:t>
            </a:r>
            <a:r>
              <a:rPr lang="en-GB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paint.</a:t>
            </a:r>
            <a:endParaRPr lang="en-GB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910" y="5977870"/>
            <a:ext cx="422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it on your back.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956" y="4381369"/>
            <a:ext cx="5181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the sound in the sky.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64" y="3670499"/>
            <a:ext cx="5974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Trace the letters on the screen.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262" y="5182282"/>
            <a:ext cx="424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Write it on your shoe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30" y="3656681"/>
            <a:ext cx="1132451" cy="1645939"/>
          </a:xfrm>
          <a:prstGeom prst="rect">
            <a:avLst/>
          </a:prstGeom>
        </p:spPr>
      </p:pic>
      <p:pic>
        <p:nvPicPr>
          <p:cNvPr id="5" name="Picture 4" descr="&lt;strong&gt;Paint&lt;/strong&gt; Palette | Free SV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515">
            <a:off x="7121559" y="-410528"/>
            <a:ext cx="4505791" cy="4505791"/>
          </a:xfrm>
          <a:prstGeom prst="rect">
            <a:avLst/>
          </a:prstGeom>
        </p:spPr>
      </p:pic>
      <p:pic>
        <p:nvPicPr>
          <p:cNvPr id="8" name="Picture 7" descr="&lt;strong&gt;Shoe&lt;/strong&gt; Tennis Running · Free vector graphic on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50" y="4704534"/>
            <a:ext cx="1542288" cy="1207008"/>
          </a:xfrm>
          <a:prstGeom prst="rect">
            <a:avLst/>
          </a:prstGeom>
        </p:spPr>
      </p:pic>
      <p:pic>
        <p:nvPicPr>
          <p:cNvPr id="11" name="Picture 10" descr="&lt;strong&gt;Back&lt;/strong&gt; Jeans Looking Up - Free vector graphic on Pixabay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8" b="42297"/>
          <a:stretch/>
        </p:blipFill>
        <p:spPr>
          <a:xfrm>
            <a:off x="6989670" y="5581138"/>
            <a:ext cx="1874769" cy="118692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9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0"/>
    </mc:Choice>
    <mc:Fallback xmlns="">
      <p:transition spd="slow" advTm="33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A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937" y="178756"/>
            <a:ext cx="9717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Phoneme Spotter   o-e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2904" y="2135424"/>
            <a:ext cx="8309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a stone explode?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817" y="3625216"/>
            <a:ext cx="11384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and your mother are home alone and you find a bone will you get on the phone?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4580237" y="2259984"/>
            <a:ext cx="876305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469595" y="2286652"/>
            <a:ext cx="818825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440279" y="4409673"/>
            <a:ext cx="822900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036004" y="3701561"/>
            <a:ext cx="1004345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036032" y="4286935"/>
            <a:ext cx="859856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761006" y="3697854"/>
            <a:ext cx="1004345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1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10"/>
    </mc:Choice>
    <mc:Fallback xmlns="">
      <p:transition spd="slow" advTm="88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9339"/>
            <a:ext cx="5839968" cy="6942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in the word?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>gl</a:t>
            </a:r>
            <a:r>
              <a:rPr lang="en-GB" sz="4400" dirty="0">
                <a:solidFill>
                  <a:srgbClr val="FF0000"/>
                </a:solidFill>
              </a:rPr>
              <a:t>o</a:t>
            </a:r>
            <a:r>
              <a:rPr lang="en-GB" sz="4400" dirty="0" smtClean="0"/>
              <a:t>b</a:t>
            </a:r>
            <a:r>
              <a:rPr lang="en-GB" sz="4400" dirty="0" smtClean="0">
                <a:solidFill>
                  <a:srgbClr val="FF0000"/>
                </a:solidFill>
              </a:rPr>
              <a:t>e</a:t>
            </a:r>
            <a:r>
              <a:rPr lang="en-GB" sz="4400" dirty="0" smtClean="0"/>
              <a:t>                            t</a:t>
            </a:r>
            <a:r>
              <a:rPr lang="en-GB" sz="4400" dirty="0" smtClean="0">
                <a:solidFill>
                  <a:srgbClr val="FF0000"/>
                </a:solidFill>
              </a:rPr>
              <a:t>o</a:t>
            </a:r>
            <a:r>
              <a:rPr lang="en-GB" sz="4400" dirty="0" smtClean="0"/>
              <a:t>k</a:t>
            </a:r>
            <a:r>
              <a:rPr lang="en-GB" sz="4400" dirty="0" smtClean="0">
                <a:solidFill>
                  <a:srgbClr val="FF0000"/>
                </a:solidFill>
              </a:rPr>
              <a:t>e</a:t>
            </a:r>
            <a:r>
              <a:rPr lang="en-GB" sz="4400" dirty="0" smtClean="0"/>
              <a:t>n                                 </a:t>
            </a:r>
          </a:p>
          <a:p>
            <a:endParaRPr lang="en-GB" sz="4400" dirty="0"/>
          </a:p>
          <a:p>
            <a:r>
              <a:rPr lang="en-GB" sz="4400" dirty="0" smtClean="0"/>
              <a:t>expl</a:t>
            </a:r>
            <a:r>
              <a:rPr lang="en-GB" sz="4400" dirty="0" smtClean="0">
                <a:solidFill>
                  <a:srgbClr val="FF0000"/>
                </a:solidFill>
              </a:rPr>
              <a:t>o</a:t>
            </a:r>
            <a:r>
              <a:rPr lang="en-GB" sz="4400" dirty="0"/>
              <a:t>d</a:t>
            </a:r>
            <a:r>
              <a:rPr lang="en-GB" sz="4400" dirty="0" smtClean="0">
                <a:solidFill>
                  <a:srgbClr val="FF0000"/>
                </a:solidFill>
              </a:rPr>
              <a:t>e</a:t>
            </a:r>
            <a:r>
              <a:rPr lang="en-GB" sz="4400" dirty="0" smtClean="0"/>
              <a:t>                                       b</a:t>
            </a:r>
            <a:r>
              <a:rPr lang="en-GB" sz="4400" dirty="0">
                <a:solidFill>
                  <a:srgbClr val="FF0000"/>
                </a:solidFill>
              </a:rPr>
              <a:t>o</a:t>
            </a:r>
            <a:r>
              <a:rPr lang="en-GB" sz="4400" dirty="0" smtClean="0"/>
              <a:t>n</a:t>
            </a:r>
            <a:r>
              <a:rPr lang="en-GB" sz="4400" dirty="0" smtClean="0">
                <a:solidFill>
                  <a:srgbClr val="FF0000"/>
                </a:solidFill>
              </a:rPr>
              <a:t>e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7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0"/>
    </mc:Choice>
    <mc:Fallback xmlns="">
      <p:transition spd="slow" advTm="22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564" y="784830"/>
            <a:ext cx="69753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30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_e</a:t>
            </a:r>
            <a:endParaRPr lang="en-GB" sz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3329" y="0"/>
            <a:ext cx="8834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Sound of the day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6150" y="59245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1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1"/>
    </mc:Choice>
    <mc:Fallback xmlns="">
      <p:transition spd="slow" advTm="11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7360" y="582930"/>
            <a:ext cx="830961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 smtClean="0"/>
              <a:t>like</a:t>
            </a:r>
            <a:endParaRPr lang="en-GB" sz="34400" dirty="0"/>
          </a:p>
        </p:txBody>
      </p:sp>
      <p:sp>
        <p:nvSpPr>
          <p:cNvPr id="20" name="Oval 19"/>
          <p:cNvSpPr/>
          <p:nvPr/>
        </p:nvSpPr>
        <p:spPr>
          <a:xfrm>
            <a:off x="3139771" y="5067499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/>
          <p:cNvSpPr/>
          <p:nvPr/>
        </p:nvSpPr>
        <p:spPr>
          <a:xfrm rot="16200000">
            <a:off x="5777264" y="3765210"/>
            <a:ext cx="1134451" cy="3533045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783911" y="4964506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9020" y="579415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3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1590" y="502920"/>
            <a:ext cx="105498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 smtClean="0"/>
              <a:t>slime</a:t>
            </a:r>
            <a:endParaRPr lang="en-GB" sz="34400" dirty="0"/>
          </a:p>
        </p:txBody>
      </p:sp>
      <p:sp>
        <p:nvSpPr>
          <p:cNvPr id="20" name="Oval 19"/>
          <p:cNvSpPr/>
          <p:nvPr/>
        </p:nvSpPr>
        <p:spPr>
          <a:xfrm>
            <a:off x="2311217" y="4964506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/>
          <p:cNvSpPr/>
          <p:nvPr/>
        </p:nvSpPr>
        <p:spPr>
          <a:xfrm rot="16200000">
            <a:off x="7094906" y="3183864"/>
            <a:ext cx="1134451" cy="4792537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788540" y="4964506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972032" y="4964506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23320" y="584255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6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1590" y="502920"/>
            <a:ext cx="105498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 smtClean="0"/>
              <a:t>shine</a:t>
            </a:r>
            <a:endParaRPr lang="en-GB" sz="34400" dirty="0"/>
          </a:p>
        </p:txBody>
      </p:sp>
      <p:sp>
        <p:nvSpPr>
          <p:cNvPr id="20" name="Oval 19"/>
          <p:cNvSpPr/>
          <p:nvPr/>
        </p:nvSpPr>
        <p:spPr>
          <a:xfrm>
            <a:off x="2311217" y="4964506"/>
            <a:ext cx="269512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/>
          <p:cNvSpPr/>
          <p:nvPr/>
        </p:nvSpPr>
        <p:spPr>
          <a:xfrm rot="16200000">
            <a:off x="8055026" y="3213491"/>
            <a:ext cx="1134451" cy="4792537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909292" y="5027077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5200" y="587218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3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1590" y="502920"/>
            <a:ext cx="105498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 smtClean="0"/>
              <a:t>brine</a:t>
            </a:r>
            <a:endParaRPr lang="en-GB" sz="34400" dirty="0"/>
          </a:p>
        </p:txBody>
      </p:sp>
      <p:sp>
        <p:nvSpPr>
          <p:cNvPr id="20" name="Oval 19"/>
          <p:cNvSpPr/>
          <p:nvPr/>
        </p:nvSpPr>
        <p:spPr>
          <a:xfrm>
            <a:off x="2311217" y="4964506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/>
          <p:cNvSpPr/>
          <p:nvPr/>
        </p:nvSpPr>
        <p:spPr>
          <a:xfrm rot="16200000">
            <a:off x="8055026" y="3213491"/>
            <a:ext cx="1134451" cy="4792537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383106" y="4964506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909292" y="5027077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8520" y="587218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51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1590" y="502920"/>
            <a:ext cx="105498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 smtClean="0"/>
              <a:t>slide</a:t>
            </a:r>
            <a:endParaRPr lang="en-GB" sz="34400" dirty="0"/>
          </a:p>
        </p:txBody>
      </p:sp>
      <p:sp>
        <p:nvSpPr>
          <p:cNvPr id="20" name="Oval 19"/>
          <p:cNvSpPr/>
          <p:nvPr/>
        </p:nvSpPr>
        <p:spPr>
          <a:xfrm>
            <a:off x="3116755" y="4810417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/>
          <p:cNvSpPr/>
          <p:nvPr/>
        </p:nvSpPr>
        <p:spPr>
          <a:xfrm rot="16200000">
            <a:off x="7365091" y="3160883"/>
            <a:ext cx="1134451" cy="4792537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383106" y="4964506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250269" y="4937619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23832" y="588901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0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1590" y="502920"/>
            <a:ext cx="105498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 smtClean="0"/>
              <a:t>prize</a:t>
            </a:r>
            <a:endParaRPr lang="en-GB" sz="34400" dirty="0"/>
          </a:p>
        </p:txBody>
      </p:sp>
      <p:sp>
        <p:nvSpPr>
          <p:cNvPr id="20" name="Oval 19"/>
          <p:cNvSpPr/>
          <p:nvPr/>
        </p:nvSpPr>
        <p:spPr>
          <a:xfrm>
            <a:off x="2642687" y="5609760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oon 21"/>
          <p:cNvSpPr/>
          <p:nvPr/>
        </p:nvSpPr>
        <p:spPr>
          <a:xfrm rot="16200000">
            <a:off x="8055026" y="3213491"/>
            <a:ext cx="1134451" cy="4792537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800064" y="5027077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909292" y="5027077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8520" y="572819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8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1590" y="502920"/>
            <a:ext cx="1054989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 smtClean="0"/>
              <a:t>bike</a:t>
            </a:r>
            <a:endParaRPr lang="en-GB" sz="34400" dirty="0"/>
          </a:p>
        </p:txBody>
      </p:sp>
      <p:sp>
        <p:nvSpPr>
          <p:cNvPr id="22" name="Moon 21"/>
          <p:cNvSpPr/>
          <p:nvPr/>
        </p:nvSpPr>
        <p:spPr>
          <a:xfrm rot="16200000">
            <a:off x="7009181" y="3785231"/>
            <a:ext cx="1134451" cy="3683827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751644" y="4964506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245610" y="4964506"/>
            <a:ext cx="45769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3474" y="588957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1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844" y="802550"/>
            <a:ext cx="4619625" cy="520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44" y="802550"/>
            <a:ext cx="3913415" cy="520197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6"/>
    </mc:Choice>
    <mc:Fallback xmlns="">
      <p:transition spd="slow" advTm="9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altLang="en-US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2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3"/>
    </mc:Choice>
    <mc:Fallback xmlns="">
      <p:transition spd="slow" advTm="9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2681" y="1041084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7456" y="1089743"/>
            <a:ext cx="555387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19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27377" y="381523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/>
          <p:cNvSpPr/>
          <p:nvPr/>
        </p:nvSpPr>
        <p:spPr>
          <a:xfrm rot="16200000">
            <a:off x="5701750" y="2493272"/>
            <a:ext cx="1134451" cy="3778379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702718" y="3706989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56259" y="994917"/>
            <a:ext cx="5759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B" sz="19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2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9"/>
    </mc:Choice>
    <mc:Fallback xmlns="">
      <p:transition spd="slow" advTm="7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2" grpId="0"/>
      <p:bldP spid="5" grpId="0" animBg="1"/>
      <p:bldP spid="13" grpId="0" animBg="1"/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4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5"/>
    </mc:Choice>
    <mc:Fallback xmlns="">
      <p:transition spd="slow" advTm="7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2681" y="1041084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GB" altLang="en-US" sz="19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7456" y="1089743"/>
            <a:ext cx="555387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  </a:t>
            </a:r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19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27377" y="381523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/>
          <p:cNvSpPr/>
          <p:nvPr/>
        </p:nvSpPr>
        <p:spPr>
          <a:xfrm rot="16200000">
            <a:off x="5701750" y="2493272"/>
            <a:ext cx="1134451" cy="3778379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257606" y="3780219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475469" y="1089743"/>
            <a:ext cx="5759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8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8"/>
    </mc:Choice>
    <mc:Fallback xmlns="">
      <p:transition spd="slow" advTm="7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2" grpId="0"/>
      <p:bldP spid="5" grpId="0" animBg="1"/>
      <p:bldP spid="13" grpId="0" animBg="1"/>
      <p:bldP spid="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451" y="1491809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altLang="en-US" sz="199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altLang="en-US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3"/>
    </mc:Choice>
    <mc:Fallback xmlns="">
      <p:transition spd="slow" advTm="7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2681" y="1041084"/>
            <a:ext cx="19647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GB" altLang="en-US" sz="19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altLang="en-US" sz="199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1621" y="1082922"/>
            <a:ext cx="47780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sz="199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GB" sz="199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27377" y="381523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oon 12"/>
          <p:cNvSpPr/>
          <p:nvPr/>
        </p:nvSpPr>
        <p:spPr>
          <a:xfrm rot="16200000">
            <a:off x="5494582" y="2700441"/>
            <a:ext cx="1134451" cy="3364041"/>
          </a:xfrm>
          <a:prstGeom prst="moon">
            <a:avLst>
              <a:gd name="adj" fmla="val 2780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933476" y="3889511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582836" y="1082922"/>
            <a:ext cx="9579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B" sz="19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9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3"/>
    </mc:Choice>
    <mc:Fallback xmlns="">
      <p:transition spd="slow" advTm="7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2" grpId="0"/>
      <p:bldP spid="5" grpId="0" animBg="1"/>
      <p:bldP spid="13" grpId="0" animBg="1"/>
      <p:bldP spid="8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|0.8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|0.9|1.6|0.6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1.3|1.7|0.8|0.6|1.7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0.6|0.9|1.4|0.5|0.4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22|3.1|2.9|51.6|1.6|1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0.6|0.9|1.4|0.5|0.4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0.6|0.9|1.4|0.5|0.4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6.4|7|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0.6|0.9|1.4|0.5|0.4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0.6|0.9|1.4|0.5|0.4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0.6|0.9|1.4|0.5|0.4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0.6|0.9|1.4|0.5|0.4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0.6|0.9|1.4|0.5|0.4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164</Words>
  <Application>Microsoft Office PowerPoint</Application>
  <PresentationFormat>Widescreen</PresentationFormat>
  <Paragraphs>94</Paragraphs>
  <Slides>29</Slides>
  <Notes>26</Notes>
  <HiddenSlides>0</HiddenSlides>
  <MMClips>29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in the word?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Lamb</dc:creator>
  <cp:lastModifiedBy>Eliyohu Benggio</cp:lastModifiedBy>
  <cp:revision>121</cp:revision>
  <dcterms:created xsi:type="dcterms:W3CDTF">2016-12-30T13:56:23Z</dcterms:created>
  <dcterms:modified xsi:type="dcterms:W3CDTF">2024-02-23T10:34:48Z</dcterms:modified>
</cp:coreProperties>
</file>