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9" r:id="rId4"/>
    <p:sldId id="27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D43E3-6187-4841-8A62-080E6462548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F15AD-B7FC-41A5-B794-A241C466B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5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5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0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29A-81F8-4A41-8657-3AD5D9D6708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Phonic sounds taught this </a:t>
            </a:r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week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or </a:t>
            </a:r>
            <a:r>
              <a:rPr lang="en-US" sz="3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ur</a:t>
            </a:r>
            <a:endParaRPr lang="en-US" sz="3200" b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Tricky word-they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Twinkl Phonics - DfE Validated Scheme - Primary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06116"/>
            <a:ext cx="4953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191491"/>
            <a:ext cx="10383981" cy="526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 week we learnt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new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digraphs and a new tricky word. Can you remember the new tricky word?</a:t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373A3-7816-425E-880E-224E8276FC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5555" r="28787" b="27917"/>
          <a:stretch/>
        </p:blipFill>
        <p:spPr>
          <a:xfrm>
            <a:off x="4969913" y="2733964"/>
            <a:ext cx="2530013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7" y="1709161"/>
            <a:ext cx="1417500" cy="4351338"/>
          </a:xfrm>
          <a:prstGeom prst="rect">
            <a:avLst/>
          </a:prstGeom>
        </p:spPr>
      </p:pic>
      <p:sp>
        <p:nvSpPr>
          <p:cNvPr id="10" name="Speech Bubble">
            <a:extLst>
              <a:ext uri="{FF2B5EF4-FFF2-40B4-BE49-F238E27FC236}">
                <a16:creationId xmlns:a16="http://schemas.microsoft.com/office/drawing/2014/main" id="{CFE63D6E-BE7D-4B88-9D2C-AC381F984E30}"/>
              </a:ext>
            </a:extLst>
          </p:cNvPr>
          <p:cNvSpPr/>
          <p:nvPr/>
        </p:nvSpPr>
        <p:spPr>
          <a:xfrm>
            <a:off x="2727325" y="1150650"/>
            <a:ext cx="5111750" cy="86360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This week, we meet our next tricky word –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">
            <a:extLst>
              <a:ext uri="{FF2B5EF4-FFF2-40B4-BE49-F238E27FC236}">
                <a16:creationId xmlns:a16="http://schemas.microsoft.com/office/drawing/2014/main" id="{F93A535A-4C7D-4CA4-96AF-66AD21F45DD7}"/>
              </a:ext>
            </a:extLst>
          </p:cNvPr>
          <p:cNvSpPr/>
          <p:nvPr/>
        </p:nvSpPr>
        <p:spPr>
          <a:xfrm>
            <a:off x="2889940" y="3737770"/>
            <a:ext cx="5111750" cy="1289119"/>
          </a:xfrm>
          <a:prstGeom prst="wedgeRoundRectCallout">
            <a:avLst>
              <a:gd name="adj1" fmla="val -51201"/>
              <a:gd name="adj2" fmla="val -848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Tricky words are words that can’t be sounded out. We just have to learn them off by heart!</a:t>
            </a:r>
          </a:p>
        </p:txBody>
      </p:sp>
    </p:spTree>
    <p:extLst>
      <p:ext uri="{BB962C8B-B14F-4D97-AF65-F5344CB8AC3E}">
        <p14:creationId xmlns:p14="http://schemas.microsoft.com/office/powerpoint/2010/main" val="4991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41" y="652031"/>
            <a:ext cx="5590517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60953"/>
            <a:ext cx="8220075" cy="993775"/>
          </a:xfrm>
        </p:spPr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Action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124363" y="1473200"/>
            <a:ext cx="6530109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>
                <a:solidFill>
                  <a:schemeClr val="tx1"/>
                </a:solidFill>
                <a:latin typeface="Comic Sans MS" panose="030F0702030302020204" pitchFamily="66" charset="0"/>
              </a:rPr>
              <a:t>Pretend to press a car horn.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 flipH="1">
            <a:off x="2309090" y="2669309"/>
            <a:ext cx="4100946" cy="1357746"/>
          </a:xfrm>
          <a:prstGeom prst="wedgeRoundRectCallout">
            <a:avLst>
              <a:gd name="adj1" fmla="val -63661"/>
              <a:gd name="adj2" fmla="val 20984"/>
              <a:gd name="adj3" fmla="val 16667"/>
            </a:avLst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Say ‘or, or, or’.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62C05-1F21-4CED-A33E-EC5C7683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922" y="2782888"/>
            <a:ext cx="137433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35BE2-576A-461F-A82C-CF145908F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5" y="4027055"/>
            <a:ext cx="2555652" cy="23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787" y="3603248"/>
            <a:ext cx="7858425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25F2A-95F3-4A13-961A-D0A1012B91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b="29124"/>
          <a:stretch/>
        </p:blipFill>
        <p:spPr>
          <a:xfrm>
            <a:off x="3540553" y="413698"/>
            <a:ext cx="4298088" cy="3039244"/>
          </a:xfrm>
          <a:prstGeom prst="roundRect">
            <a:avLst>
              <a:gd name="adj" fmla="val 439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015FC-3673-4F22-9E05-30AC429A5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56" y="1468809"/>
            <a:ext cx="2456028" cy="1920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1D88F-A639-4DDD-9B6B-9AB547973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701821"/>
            <a:ext cx="1688737" cy="246299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613" y="475716"/>
            <a:ext cx="2731245" cy="5389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190" y="487261"/>
            <a:ext cx="2109399" cy="5389331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2372953" y="5337301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u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are partners. They say </a:t>
            </a:r>
            <a:r>
              <a:rPr lang="en-GB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60953"/>
            <a:ext cx="8220075" cy="993775"/>
          </a:xfrm>
        </p:spPr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Action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124363" y="1473200"/>
            <a:ext cx="6530109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Pretend to open a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purse.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 flipH="1">
            <a:off x="2309090" y="2669309"/>
            <a:ext cx="4100946" cy="989879"/>
          </a:xfrm>
          <a:prstGeom prst="wedgeRoundRectCallout">
            <a:avLst>
              <a:gd name="adj1" fmla="val -63661"/>
              <a:gd name="adj2" fmla="val 20984"/>
              <a:gd name="adj3" fmla="val 16667"/>
            </a:avLst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Say ‘ur, ur, ur’.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B964AAE6-6189-436A-AE6A-0603F5E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922" y="2455924"/>
            <a:ext cx="1658860" cy="41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0004B-4A7C-46B3-8AD9-5F07EC398B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2"/>
          <a:stretch/>
        </p:blipFill>
        <p:spPr>
          <a:xfrm>
            <a:off x="1741265" y="3931921"/>
            <a:ext cx="115939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128413" y="708370"/>
            <a:ext cx="5130719" cy="3353321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6543066" y="500550"/>
            <a:ext cx="5130719" cy="3353321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1929504" y="3529447"/>
            <a:ext cx="5130719" cy="3353321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449" y="1154545"/>
            <a:ext cx="2064969" cy="1126882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 flipV="1">
            <a:off x="2373745" y="1976581"/>
            <a:ext cx="92364" cy="81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592852" y="2005097"/>
            <a:ext cx="364656" cy="12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flipH="1">
            <a:off x="3186544" y="1948873"/>
            <a:ext cx="92363" cy="79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 flipH="1" flipV="1">
            <a:off x="3419389" y="1959491"/>
            <a:ext cx="59036" cy="686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flipH="1">
            <a:off x="3618907" y="1968727"/>
            <a:ext cx="59036" cy="898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778" y="991664"/>
            <a:ext cx="1408298" cy="1066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9108426" y="1717986"/>
            <a:ext cx="550214" cy="101578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9778795" y="1717986"/>
            <a:ext cx="67169" cy="1015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9327" y="4147552"/>
            <a:ext cx="1496528" cy="1079968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4738254" y="4858327"/>
            <a:ext cx="55419" cy="73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932219" y="4932218"/>
            <a:ext cx="341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flipV="1">
            <a:off x="5403273" y="4932217"/>
            <a:ext cx="92363" cy="646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83</Words>
  <Application>Microsoft Office PowerPoint</Application>
  <PresentationFormat>Widescreen</PresentationFormat>
  <Paragraphs>13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Twinkl SemiBold</vt:lpstr>
      <vt:lpstr>Office Theme</vt:lpstr>
      <vt:lpstr>PowerPoint Presentation</vt:lpstr>
      <vt:lpstr>       This week we learnt 2 new digraphs and a new tricky word. Can you remember the new tricky word?                       </vt:lpstr>
      <vt:lpstr>PowerPoint Presentation</vt:lpstr>
      <vt:lpstr>PowerPoint Presentation</vt:lpstr>
      <vt:lpstr>Action</vt:lpstr>
      <vt:lpstr>PowerPoint Presentation</vt:lpstr>
      <vt:lpstr>PowerPoint Presentation</vt:lpstr>
      <vt:lpstr>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Steinberg</dc:creator>
  <cp:lastModifiedBy>Zoe Steinberg</cp:lastModifiedBy>
  <cp:revision>73</cp:revision>
  <dcterms:created xsi:type="dcterms:W3CDTF">2022-09-19T14:40:49Z</dcterms:created>
  <dcterms:modified xsi:type="dcterms:W3CDTF">2026-01-22T10:13:40Z</dcterms:modified>
</cp:coreProperties>
</file>