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129F0-A611-49A0-BB21-49ECEB8003FB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39B7-0F10-47CA-8B15-884B94989F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917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D1608-2EE1-4773-A1AC-FFAD14B9EC3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194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D1608-2EE1-4773-A1AC-FFAD14B9EC3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880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D1608-2EE1-4773-A1AC-FFAD14B9EC3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453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D1608-2EE1-4773-A1AC-FFAD14B9EC3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915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D1608-2EE1-4773-A1AC-FFAD14B9EC3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358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D1608-2EE1-4773-A1AC-FFAD14B9EC3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188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D1608-2EE1-4773-A1AC-FFAD14B9EC3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476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D1608-2EE1-4773-A1AC-FFAD14B9EC3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37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BC1E-6990-4ADE-9AAA-4625868E8C58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1959-0AE1-4B65-A4DA-B29282096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81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BC1E-6990-4ADE-9AAA-4625868E8C58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1959-0AE1-4B65-A4DA-B29282096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770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BC1E-6990-4ADE-9AAA-4625868E8C58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1959-0AE1-4B65-A4DA-B29282096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178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BC1E-6990-4ADE-9AAA-4625868E8C58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1959-0AE1-4B65-A4DA-B29282096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9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BC1E-6990-4ADE-9AAA-4625868E8C58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1959-0AE1-4B65-A4DA-B29282096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516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BC1E-6990-4ADE-9AAA-4625868E8C58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1959-0AE1-4B65-A4DA-B29282096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04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BC1E-6990-4ADE-9AAA-4625868E8C58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1959-0AE1-4B65-A4DA-B29282096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85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BC1E-6990-4ADE-9AAA-4625868E8C58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1959-0AE1-4B65-A4DA-B29282096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13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BC1E-6990-4ADE-9AAA-4625868E8C58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1959-0AE1-4B65-A4DA-B29282096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63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BC1E-6990-4ADE-9AAA-4625868E8C58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1959-0AE1-4B65-A4DA-B29282096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79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BC1E-6990-4ADE-9AAA-4625868E8C58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11959-0AE1-4B65-A4DA-B29282096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8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1BC1E-6990-4ADE-9AAA-4625868E8C58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11959-0AE1-4B65-A4DA-B29282096A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1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9.gif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9.m4a"/><Relationship Id="rId7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0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1026" y="435653"/>
            <a:ext cx="4783015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300" dirty="0" err="1" smtClean="0">
                <a:latin typeface="Comic Sans MS" panose="030F0702030302020204" pitchFamily="66" charset="0"/>
              </a:rPr>
              <a:t>wh</a:t>
            </a:r>
            <a:endParaRPr lang="en-GB" sz="173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64" y="2799722"/>
            <a:ext cx="7807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Use your </a:t>
            </a:r>
            <a:r>
              <a:rPr lang="en-GB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wand</a:t>
            </a:r>
            <a:endParaRPr lang="en-GB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9910" y="5977870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Write it on the floor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3956" y="4381369"/>
            <a:ext cx="5957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Write the sound in the sky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64" y="3670499"/>
            <a:ext cx="7311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Trace the letters on the screen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Image result for forehead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186" y="4874742"/>
            <a:ext cx="1183062" cy="111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7262" y="5182282"/>
            <a:ext cx="5790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Write it on your forehead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354" y="5451220"/>
            <a:ext cx="2301151" cy="1326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00433">
            <a:off x="7443604" y="221602"/>
            <a:ext cx="4637005" cy="4883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830" y="3656681"/>
            <a:ext cx="1132451" cy="164593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87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4"/>
    </mc:Choice>
    <mc:Fallback xmlns="">
      <p:transition spd="slow" advTm="31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  <p:bldP spid="6" grpId="0"/>
      <p:bldP spid="7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82592" y="421994"/>
            <a:ext cx="514848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Find the odd one out</a:t>
            </a:r>
            <a:endParaRPr lang="en-US" sz="8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16" name="AutoShape 10" descr="Image result for crayon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273050" y="201973"/>
            <a:ext cx="3577293" cy="4161087"/>
          </a:xfrm>
          <a:prstGeom prst="ellipse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9819" y="201973"/>
            <a:ext cx="3180800" cy="2494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686" y="4670210"/>
            <a:ext cx="2959282" cy="1766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3309" y="4207646"/>
            <a:ext cx="3067050" cy="238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4307" y="3216856"/>
            <a:ext cx="3999467" cy="2249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842" y="1096710"/>
            <a:ext cx="2999708" cy="212502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9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83"/>
    </mc:Choice>
    <mc:Fallback xmlns="">
      <p:transition spd="slow" advTm="39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0826" y="1560958"/>
            <a:ext cx="7212705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9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GB" altLang="en-US" sz="19900" dirty="0" smtClean="0">
                <a:latin typeface="Comic Sans MS" panose="030F0702030302020204" pitchFamily="66" charset="0"/>
              </a:rPr>
              <a:t>ale</a:t>
            </a:r>
            <a:endParaRPr lang="en-GB" altLang="en-US" sz="19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 rot="20098250">
            <a:off x="-2039274" y="934095"/>
            <a:ext cx="993282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u="sng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Sound it out!</a:t>
            </a:r>
            <a:endParaRPr lang="en-US" sz="88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313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5"/>
    </mc:Choice>
    <mc:Fallback xmlns="">
      <p:transition spd="slow" advTm="20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5394" y="1560958"/>
            <a:ext cx="1033272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9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GB" altLang="en-US" sz="19900" dirty="0" smtClean="0">
                <a:latin typeface="Comic Sans MS" panose="030F0702030302020204" pitchFamily="66" charset="0"/>
              </a:rPr>
              <a:t>isper</a:t>
            </a:r>
            <a:endParaRPr lang="en-GB" altLang="en-US" sz="19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8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59"/>
    </mc:Choice>
    <mc:Fallback xmlns="">
      <p:transition spd="slow" advTm="15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1376" y="1560958"/>
            <a:ext cx="8371266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9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GB" altLang="en-US" sz="19900" dirty="0" smtClean="0">
                <a:latin typeface="Comic Sans MS" panose="030F0702030302020204" pitchFamily="66" charset="0"/>
              </a:rPr>
              <a:t>isk</a:t>
            </a:r>
            <a:endParaRPr lang="en-GB" altLang="en-US" sz="19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3"/>
    </mc:Choice>
    <mc:Fallback xmlns="">
      <p:transition spd="slow" advTm="8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1376" y="1560958"/>
            <a:ext cx="8371266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99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GB" altLang="en-US" sz="19900" dirty="0" smtClean="0">
                <a:latin typeface="Comic Sans MS" panose="030F0702030302020204" pitchFamily="66" charset="0"/>
              </a:rPr>
              <a:t>eat</a:t>
            </a:r>
            <a:endParaRPr lang="en-GB" altLang="en-US" sz="19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7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8"/>
    </mc:Choice>
    <mc:Fallback xmlns="">
      <p:transition spd="slow" advTm="16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1064" y="149651"/>
            <a:ext cx="97316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Phoneme Spotter - </a:t>
            </a:r>
            <a:r>
              <a:rPr lang="en-US" sz="8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wh</a:t>
            </a:r>
            <a:endParaRPr lang="en-US" sz="8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7279" y="2135424"/>
            <a:ext cx="9076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You need wheat to make bread.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948584" y="3588206"/>
            <a:ext cx="9363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What is your name?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72479" y="2217986"/>
            <a:ext cx="673768" cy="585374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2948583" y="3649462"/>
            <a:ext cx="997663" cy="585374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180744" y="5040988"/>
            <a:ext cx="9363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Whales are large sea creatures!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80743" y="5102244"/>
            <a:ext cx="997663" cy="585374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79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85"/>
    </mc:Choice>
    <mc:Fallback xmlns="">
      <p:transition spd="slow" advTm="12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 animBg="1"/>
      <p:bldP spid="9" grpId="0" animBg="1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971" y="198861"/>
            <a:ext cx="1142274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Phonics</a:t>
            </a:r>
            <a:endParaRPr lang="en-GB" sz="250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742803" y="3774708"/>
            <a:ext cx="10522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0" i="1" dirty="0" smtClean="0">
                <a:solidFill>
                  <a:srgbClr val="E834CE"/>
                </a:solidFill>
                <a:latin typeface="Comic Sans MS" panose="030F0702030302020204" pitchFamily="66" charset="0"/>
              </a:rPr>
              <a:t>Phase 5</a:t>
            </a:r>
            <a:endParaRPr lang="en-GB" sz="12000" i="1" dirty="0">
              <a:solidFill>
                <a:srgbClr val="E834CE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6743" y="198861"/>
            <a:ext cx="11654971" cy="6463196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9012282" y="3590042"/>
            <a:ext cx="2590957" cy="230832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400" dirty="0" err="1" smtClean="0">
                <a:latin typeface="Comic Sans MS" panose="030F0702030302020204" pitchFamily="66" charset="0"/>
              </a:rPr>
              <a:t>wh</a:t>
            </a:r>
            <a:endParaRPr lang="en-GB" sz="14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865">
            <a:off x="6836885" y="3560839"/>
            <a:ext cx="2460411" cy="2591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19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4"/>
    </mc:Choice>
    <mc:Fallback xmlns="">
      <p:transition spd="slow" advTm="9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418" y="2167800"/>
            <a:ext cx="10515600" cy="1325563"/>
          </a:xfrm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Let’s revise some of our phonemes.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8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4"/>
    </mc:Choice>
    <mc:Fallback xmlns="">
      <p:transition spd="slow" advTm="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272" y="507048"/>
            <a:ext cx="6088939" cy="566991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4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8"/>
    </mc:Choice>
    <mc:Fallback xmlns="">
      <p:transition spd="slow" advTm="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354" y="365125"/>
            <a:ext cx="4938713" cy="55912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1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1"/>
    </mc:Choice>
    <mc:Fallback xmlns="">
      <p:transition spd="slow" advTm="5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270" y="246592"/>
            <a:ext cx="5385330" cy="609075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7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1"/>
    </mc:Choice>
    <mc:Fallback xmlns="">
      <p:transition spd="slow" advTm="5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83304" y="110059"/>
            <a:ext cx="3940901" cy="64500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2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7"/>
    </mc:Choice>
    <mc:Fallback xmlns="">
      <p:transition spd="slow" advTm="5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2835" y="784830"/>
            <a:ext cx="58658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dirty="0" err="1" smtClean="0">
                <a:latin typeface="Comic Sans MS" panose="030F0702030302020204" pitchFamily="66" charset="0"/>
              </a:rPr>
              <a:t>wh</a:t>
            </a:r>
            <a:endParaRPr lang="en-GB" sz="30000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8174" y="0"/>
            <a:ext cx="97449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Sound of the </a:t>
            </a:r>
            <a:r>
              <a:rPr lang="en-US" sz="9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week</a:t>
            </a:r>
            <a:endParaRPr lang="en-US" sz="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07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4"/>
    </mc:Choice>
    <mc:Fallback xmlns="">
      <p:transition spd="slow" advTm="18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245" y="365125"/>
            <a:ext cx="7100206" cy="61777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2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5"/>
    </mc:Choice>
    <mc:Fallback xmlns="">
      <p:transition spd="slow" advTm="8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0.6|1.6|6.1|6.9|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.3|22.8|1.6|31.9|3.2|5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</Words>
  <Application>Microsoft Office PowerPoint</Application>
  <PresentationFormat>Widescreen</PresentationFormat>
  <Paragraphs>30</Paragraphs>
  <Slides>16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Let’s revise some of our phonemes.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Eliyohu Benggio</dc:creator>
  <cp:lastModifiedBy>Eliyohu Benggio</cp:lastModifiedBy>
  <cp:revision>1</cp:revision>
  <dcterms:created xsi:type="dcterms:W3CDTF">2024-02-01T13:38:43Z</dcterms:created>
  <dcterms:modified xsi:type="dcterms:W3CDTF">2024-02-01T13:38:57Z</dcterms:modified>
</cp:coreProperties>
</file>