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6" r:id="rId5"/>
    <p:sldId id="268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8" y="1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590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110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656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 bwMode="auto">
          <a:xfrm>
            <a:off x="609601" y="438150"/>
            <a:ext cx="10960100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0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/>
              <a:t> 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609598" y="478895"/>
            <a:ext cx="10960100" cy="994306"/>
          </a:xfrm>
        </p:spPr>
        <p:txBody>
          <a:bodyPr>
            <a:noAutofit/>
          </a:bodyPr>
          <a:lstStyle>
            <a:lvl1pPr>
              <a:defRPr>
                <a:latin typeface="Twinkl SemiBold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200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058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333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59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009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010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357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463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617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CF29A-81F8-4A41-8657-3AD5D9D67086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349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445165"/>
            <a:ext cx="9144000" cy="22352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Phonic sounds recapped this week</a:t>
            </a:r>
            <a:endParaRPr lang="en-GB" sz="3200" b="1" dirty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r>
              <a:rPr lang="en-US" sz="3200" b="1" dirty="0" err="1" smtClean="0">
                <a:solidFill>
                  <a:schemeClr val="accent2"/>
                </a:solidFill>
                <a:latin typeface="Comic Sans MS" panose="030F0702030302020204" pitchFamily="66" charset="0"/>
              </a:rPr>
              <a:t>oo</a:t>
            </a:r>
            <a:r>
              <a:rPr lang="en-US" sz="32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Comic Sans MS" panose="030F0702030302020204" pitchFamily="66" charset="0"/>
              </a:rPr>
              <a:t>oo</a:t>
            </a:r>
            <a:r>
              <a:rPr lang="en-US" sz="32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Comic Sans MS" panose="030F0702030302020204" pitchFamily="66" charset="0"/>
              </a:rPr>
              <a:t>ar</a:t>
            </a:r>
            <a:r>
              <a:rPr lang="en-US" sz="32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 or</a:t>
            </a:r>
          </a:p>
          <a:p>
            <a:r>
              <a:rPr lang="en-US" sz="3200" b="1" dirty="0" err="1" smtClean="0">
                <a:solidFill>
                  <a:schemeClr val="accent2"/>
                </a:solidFill>
                <a:latin typeface="Comic Sans MS" panose="030F0702030302020204" pitchFamily="66" charset="0"/>
              </a:rPr>
              <a:t>ur</a:t>
            </a:r>
            <a:r>
              <a:rPr lang="en-US" sz="32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 ow oi ear</a:t>
            </a:r>
          </a:p>
          <a:p>
            <a:r>
              <a:rPr lang="en-US" sz="32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air </a:t>
            </a:r>
            <a:r>
              <a:rPr lang="en-US" sz="3200" b="1" dirty="0" err="1" smtClean="0">
                <a:solidFill>
                  <a:schemeClr val="accent2"/>
                </a:solidFill>
                <a:latin typeface="Comic Sans MS" panose="030F0702030302020204" pitchFamily="66" charset="0"/>
              </a:rPr>
              <a:t>ure</a:t>
            </a:r>
            <a:r>
              <a:rPr lang="en-US" sz="32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Comic Sans MS" panose="030F0702030302020204" pitchFamily="66" charset="0"/>
              </a:rPr>
              <a:t>er</a:t>
            </a:r>
            <a:endParaRPr lang="en-US" sz="3200" b="1" dirty="0" smtClean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endParaRPr lang="en-US" sz="3200" b="1" dirty="0" smtClean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endParaRPr lang="en-US" sz="3200" b="1" dirty="0" smtClean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endParaRPr lang="en-GB" sz="3200" b="1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26" name="Picture 2" descr="Twinkl Phonics - DfE Validated Scheme - Primary Resour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5175" y="1606116"/>
            <a:ext cx="4953000" cy="2085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90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818" y="535710"/>
            <a:ext cx="10383981" cy="238298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This week we recapped the rest of the level 3 </a:t>
            </a: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sounds</a:t>
            </a:r>
            <a:r>
              <a:rPr lang="en-US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and recapped all the level 3 tricky words.</a:t>
            </a: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n-US" dirty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B8373A3-7816-425E-880E-224E8276FC4C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45" t="25555" r="28787" b="27917"/>
          <a:stretch/>
        </p:blipFill>
        <p:spPr>
          <a:xfrm>
            <a:off x="4969913" y="2733964"/>
            <a:ext cx="2530013" cy="3177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99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889626"/>
            <a:ext cx="3609473" cy="307874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4325" y="1889626"/>
            <a:ext cx="3301464" cy="307874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361DD4E-1C25-4704-A0CA-31E6915014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843" y="4112710"/>
            <a:ext cx="1347787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90421E8-B225-439A-BCCB-0656F27122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5167" y="3980153"/>
            <a:ext cx="1122362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28002" y="1889626"/>
            <a:ext cx="3237257" cy="3078747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E3E0ACF-A5CE-4260-ADF7-926ED3F98A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262" y="3980153"/>
            <a:ext cx="1096963" cy="104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69201" y="1834858"/>
            <a:ext cx="3176291" cy="307874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89FA081-808C-4025-BA41-60086B517B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7225" y="4192084"/>
            <a:ext cx="1652587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6559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878618" y="2921169"/>
            <a:ext cx="19211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6000" b="1" i="0" u="none" strike="noStrike" kern="0" cap="none" spc="0" normalizeH="0" baseline="0" noProof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Comic Sans MS" panose="030F0702030302020204" pitchFamily="66" charset="0"/>
                <a:ea typeface="+mj-ea"/>
                <a:cs typeface="+mj-cs"/>
              </a:rPr>
              <a:t> </a:t>
            </a: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438" y="1637850"/>
            <a:ext cx="2700762" cy="256663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DB8E992-1D15-490C-B1C6-65DB2D2E7B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4300" y="3687907"/>
            <a:ext cx="1443038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2651" y="1594146"/>
            <a:ext cx="3103133" cy="256663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7AE5A16-CF5B-400D-A6E7-4598818E80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57902" y="3895501"/>
            <a:ext cx="2062162" cy="969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550" y="1637850"/>
            <a:ext cx="2493480" cy="256663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1454817-1E7E-4452-8834-2B7CA0B73D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1468" y="3669979"/>
            <a:ext cx="1327150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27276" y="1603214"/>
            <a:ext cx="3273836" cy="256663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F449AF0-AE85-44BA-B98A-614F523A4E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8100" y="3598830"/>
            <a:ext cx="992187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92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752" y="1409335"/>
            <a:ext cx="3694496" cy="307874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9969DE4-7947-472C-AFB7-DC02E0F696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981" y="3812600"/>
            <a:ext cx="808037" cy="1350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1298" y="1409334"/>
            <a:ext cx="3938357" cy="307874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195565F-E035-423B-A045-DFE528FDF5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5190" y="4097557"/>
            <a:ext cx="150495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22794" y="1409333"/>
            <a:ext cx="3097036" cy="307874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459348F-AFC9-4534-8FBB-8243C73CF5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080" y="3743543"/>
            <a:ext cx="652463" cy="148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5221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57018"/>
            <a:ext cx="10960100" cy="6040581"/>
          </a:xfrm>
        </p:spPr>
        <p:txBody>
          <a:bodyPr/>
          <a:lstStyle/>
          <a:p>
            <a:pPr algn="ctr"/>
            <a:r>
              <a:rPr lang="en-US" sz="5400" b="1" dirty="0" smtClean="0">
                <a:latin typeface="Comic Sans MS" panose="030F0702030302020204" pitchFamily="66" charset="0"/>
              </a:rPr>
              <a:t/>
            </a:r>
            <a:br>
              <a:rPr lang="en-US" sz="5400" b="1" dirty="0" smtClean="0">
                <a:latin typeface="Comic Sans MS" panose="030F0702030302020204" pitchFamily="66" charset="0"/>
              </a:rPr>
            </a:br>
            <a:r>
              <a:rPr lang="en-US" sz="5400" b="1" dirty="0">
                <a:latin typeface="Comic Sans MS" panose="030F0702030302020204" pitchFamily="66" charset="0"/>
              </a:rPr>
              <a:t/>
            </a:r>
            <a:br>
              <a:rPr lang="en-US" sz="5400" b="1" dirty="0">
                <a:latin typeface="Comic Sans MS" panose="030F0702030302020204" pitchFamily="66" charset="0"/>
              </a:rPr>
            </a:br>
            <a:r>
              <a:rPr lang="en-US" sz="5400" b="1" dirty="0" smtClean="0">
                <a:latin typeface="Comic Sans MS" panose="030F0702030302020204" pitchFamily="66" charset="0"/>
              </a:rPr>
              <a:t>Level 3 Tricky Words</a:t>
            </a:r>
            <a:br>
              <a:rPr lang="en-US" sz="5400" b="1" dirty="0" smtClean="0">
                <a:latin typeface="Comic Sans MS" panose="030F0702030302020204" pitchFamily="66" charset="0"/>
              </a:rPr>
            </a:br>
            <a:r>
              <a:rPr lang="en-US" sz="5400" b="1" dirty="0" smtClean="0">
                <a:latin typeface="Comic Sans MS" panose="030F0702030302020204" pitchFamily="66" charset="0"/>
              </a:rPr>
              <a:t>How many can you read?</a:t>
            </a:r>
            <a:br>
              <a:rPr lang="en-US" sz="5400" b="1" dirty="0" smtClean="0">
                <a:latin typeface="Comic Sans MS" panose="030F0702030302020204" pitchFamily="66" charset="0"/>
              </a:rPr>
            </a:br>
            <a:r>
              <a:rPr lang="en-US" sz="5400" b="1" dirty="0">
                <a:latin typeface="Comic Sans MS" panose="030F0702030302020204" pitchFamily="66" charset="0"/>
              </a:rPr>
              <a:t/>
            </a:r>
            <a:br>
              <a:rPr lang="en-US" sz="5400" b="1" dirty="0">
                <a:latin typeface="Comic Sans MS" panose="030F0702030302020204" pitchFamily="66" charset="0"/>
              </a:rPr>
            </a:br>
            <a:r>
              <a:rPr lang="en-US" sz="5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he my we me be was all you they she here are</a:t>
            </a:r>
            <a:br>
              <a:rPr lang="en-US" sz="5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n-US" sz="5400" b="1" dirty="0" smtClean="0">
                <a:latin typeface="Comic Sans MS" panose="030F0702030302020204" pitchFamily="66" charset="0"/>
              </a:rPr>
              <a:t> </a:t>
            </a:r>
            <a:endParaRPr lang="en-GB" sz="5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645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876</TotalTime>
  <Words>17</Words>
  <Application>Microsoft Office PowerPoint</Application>
  <PresentationFormat>Widescreen</PresentationFormat>
  <Paragraphs>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Twinkl SemiBold</vt:lpstr>
      <vt:lpstr>Office Theme</vt:lpstr>
      <vt:lpstr>PowerPoint Presentation</vt:lpstr>
      <vt:lpstr>       This week we recapped the rest of the level 3 sounds and recapped all the level 3 tricky words.                       </vt:lpstr>
      <vt:lpstr>PowerPoint Presentation</vt:lpstr>
      <vt:lpstr>PowerPoint Presentation</vt:lpstr>
      <vt:lpstr>PowerPoint Presentation</vt:lpstr>
      <vt:lpstr>  Level 3 Tricky Words How many can you read?  he my we me be was all you they she here are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Zoe Steinberg</dc:creator>
  <cp:lastModifiedBy>Zoe Steinberg</cp:lastModifiedBy>
  <cp:revision>75</cp:revision>
  <dcterms:created xsi:type="dcterms:W3CDTF">2022-09-19T14:40:49Z</dcterms:created>
  <dcterms:modified xsi:type="dcterms:W3CDTF">2026-03-16T16:22:19Z</dcterms:modified>
</cp:coreProperties>
</file>