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452" r:id="rId2"/>
    <p:sldId id="433" r:id="rId3"/>
    <p:sldId id="428" r:id="rId4"/>
    <p:sldId id="440" r:id="rId5"/>
    <p:sldId id="448" r:id="rId6"/>
    <p:sldId id="449" r:id="rId7"/>
    <p:sldId id="450" r:id="rId8"/>
    <p:sldId id="451" r:id="rId9"/>
  </p:sldIdLst>
  <p:sldSz cx="9144000" cy="6858000" type="screen4x3"/>
  <p:notesSz cx="6858000" cy="9144000"/>
  <p:embeddedFontLst>
    <p:embeddedFont>
      <p:font typeface="Tuffy-TTF" panose="020B0603060100000000" charset="0"/>
      <p:regular r:id="rId12"/>
      <p:bold r:id="rId13"/>
      <p:italic r:id="rId14"/>
      <p:boldItalic r:id="rId15"/>
    </p:embeddedFont>
    <p:embeddedFont>
      <p:font typeface="Twinkl SemiBold" charset="0"/>
      <p:bold r:id="rId16"/>
    </p:embeddedFont>
    <p:embeddedFont>
      <p:font typeface="Twinkl" panose="020B0604020202020204" charset="0"/>
      <p:regular r:id="rId17"/>
      <p:bold r:id="rId18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FAB000"/>
    <a:srgbClr val="A7C4D0"/>
    <a:srgbClr val="FB0551"/>
    <a:srgbClr val="9DDCF9"/>
    <a:srgbClr val="7CC3E1"/>
    <a:srgbClr val="FBB78F"/>
    <a:srgbClr val="FFE100"/>
    <a:srgbClr val="C0E8FB"/>
    <a:srgbClr val="E8C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9" autoAdjust="0"/>
    <p:restoredTop sz="96357" autoAdjust="0"/>
  </p:normalViewPr>
  <p:slideViewPr>
    <p:cSldViewPr snapToGrid="0">
      <p:cViewPr varScale="1">
        <p:scale>
          <a:sx n="80" d="100"/>
          <a:sy n="80" d="100"/>
        </p:scale>
        <p:origin x="74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52C670-4608-45EF-B8ED-7E457A832A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E42A7-86B5-43E2-9CA9-EB5A294682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79D83D0-7A08-4C48-9C19-8DA4AFA153FC}" type="datetimeFigureOut">
              <a:rPr lang="en-GB"/>
              <a:pPr>
                <a:defRPr/>
              </a:pPr>
              <a:t>12/03/2026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76546-AC25-484A-B964-C6C0FBFD13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5C942-477C-4E6A-9DE3-C4B1EC8D5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FAEDB731-596A-4A87-9ED3-B77E14DE7B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56AD0E-84F6-4054-A5F8-A22C81C3C5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02453-80DF-4D10-837A-4D31087F84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48281967-8CFF-4128-A0D5-F582CFBC5D22}" type="datetimeFigureOut">
              <a:rPr lang="en-GB"/>
              <a:pPr>
                <a:defRPr/>
              </a:pPr>
              <a:t>12/03/2026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BF264E3-8450-4DF4-89F8-EE62D34776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B0147E-8725-48D1-AD68-37F8A24CA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1EC83-CEDC-4D02-8B53-A8E47D70D9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44B2C-6524-48F4-B72E-FC21AB18D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1C5B16F5-0482-40A4-AEC4-9A1B11D001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E720211-A59E-4325-B43F-7CCB61118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09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FE7CE6C1-30A0-4C4E-9C4A-2050BC997700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6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DAC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A353F404-E6B8-40DC-B73A-E1CE9E35D49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852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63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7D08CA4-53DD-4AB9-ADB9-C4846BA27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81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24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C773D7-566F-42A1-988E-C4298D71A1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382C9CA-AFC5-4770-9685-45B226C34A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57" r:id="rId4"/>
    <p:sldLayoutId id="2147483862" r:id="rId5"/>
    <p:sldLayoutId id="2147483858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openxmlformats.org/officeDocument/2006/relationships/image" Target="../media/image1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slide" Target="slide5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slide" Target="slide6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12" Type="http://schemas.openxmlformats.org/officeDocument/2006/relationships/image" Target="../media/image1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2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25.png"/><Relationship Id="rId4" Type="http://schemas.openxmlformats.org/officeDocument/2006/relationships/slide" Target="slide7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6.pn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slide" Target="slide8.xml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0.png"/><Relationship Id="rId11" Type="http://schemas.openxmlformats.org/officeDocument/2006/relationships/image" Target="../media/image11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14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ea">
            <a:extLst>
              <a:ext uri="{FF2B5EF4-FFF2-40B4-BE49-F238E27FC236}">
                <a16:creationId xmlns:a16="http://schemas.microsoft.com/office/drawing/2014/main" id="{394A9A3E-D71C-4736-8FAB-9C34C4120954}"/>
              </a:ext>
            </a:extLst>
          </p:cNvPr>
          <p:cNvGrpSpPr>
            <a:grpSpLocks/>
          </p:cNvGrpSpPr>
          <p:nvPr/>
        </p:nvGrpSpPr>
        <p:grpSpPr bwMode="auto">
          <a:xfrm>
            <a:off x="3292030" y="2155627"/>
            <a:ext cx="1691578" cy="2984699"/>
            <a:chOff x="3287625" y="1976886"/>
            <a:chExt cx="1692366" cy="2984418"/>
          </a:xfrm>
        </p:grpSpPr>
        <p:sp>
          <p:nvSpPr>
            <p:cNvPr id="47" name="ea">
              <a:extLst>
                <a:ext uri="{FF2B5EF4-FFF2-40B4-BE49-F238E27FC236}">
                  <a16:creationId xmlns:a16="http://schemas.microsoft.com/office/drawing/2014/main" id="{831076CD-7B1D-43E0-A2C8-04752B57F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989" y="1976886"/>
              <a:ext cx="136207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 dirty="0" err="1">
                  <a:solidFill>
                    <a:schemeClr val="tx1"/>
                  </a:solidFill>
                </a:rPr>
                <a:t>ea</a:t>
              </a:r>
              <a:endParaRPr lang="en-GB" altLang="en-US" sz="13800" b="1" dirty="0">
                <a:solidFill>
                  <a:schemeClr val="tx1"/>
                </a:solidFill>
              </a:endParaRPr>
            </a:p>
          </p:txBody>
        </p:sp>
        <p:pic>
          <p:nvPicPr>
            <p:cNvPr id="48" name="Picture 1">
              <a:extLst>
                <a:ext uri="{FF2B5EF4-FFF2-40B4-BE49-F238E27FC236}">
                  <a16:creationId xmlns:a16="http://schemas.microsoft.com/office/drawing/2014/main" id="{5C03B2B1-4863-4FE0-B467-2DFDA85A9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87625" y="3942436"/>
              <a:ext cx="1692366" cy="1018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DEF17E9-535E-452E-802F-2DEE4AEDF096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EFB642C-AC0C-4835-9486-AC78D00B4A16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FA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9BC2E4-0463-48F6-9FC2-0345F739B740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FA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9" name="Speech Bubble">
            <a:extLst>
              <a:ext uri="{FF2B5EF4-FFF2-40B4-BE49-F238E27FC236}">
                <a16:creationId xmlns:a16="http://schemas.microsoft.com/office/drawing/2014/main" id="{A5FD8873-5DD7-437A-B651-93EEB48E5C31}"/>
              </a:ext>
            </a:extLst>
          </p:cNvPr>
          <p:cNvSpPr/>
          <p:nvPr/>
        </p:nvSpPr>
        <p:spPr>
          <a:xfrm>
            <a:off x="1187450" y="836613"/>
            <a:ext cx="7054850" cy="752475"/>
          </a:xfrm>
          <a:prstGeom prst="wedgeRoundRectCallout">
            <a:avLst>
              <a:gd name="adj1" fmla="val -37729"/>
              <a:gd name="adj2" fmla="val 15760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Common Exception Words!</a:t>
            </a:r>
          </a:p>
        </p:txBody>
      </p:sp>
      <p:pic>
        <p:nvPicPr>
          <p:cNvPr id="8196" name="Picture 8">
            <a:extLst>
              <a:ext uri="{FF2B5EF4-FFF2-40B4-BE49-F238E27FC236}">
                <a16:creationId xmlns:a16="http://schemas.microsoft.com/office/drawing/2014/main" id="{86D77888-2120-425A-869F-68854E499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7323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background 2">
            <a:extLst>
              <a:ext uri="{FF2B5EF4-FFF2-40B4-BE49-F238E27FC236}">
                <a16:creationId xmlns:a16="http://schemas.microsoft.com/office/drawing/2014/main" id="{A8252D43-5B25-4356-A1E4-67F11567BD84}"/>
              </a:ext>
            </a:extLst>
          </p:cNvPr>
          <p:cNvSpPr/>
          <p:nvPr/>
        </p:nvSpPr>
        <p:spPr>
          <a:xfrm>
            <a:off x="6003925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32" name="PLAY 2">
            <a:extLst>
              <a:ext uri="{FF2B5EF4-FFF2-40B4-BE49-F238E27FC236}">
                <a16:creationId xmlns:a16="http://schemas.microsoft.com/office/drawing/2014/main" id="{A6696364-E616-4E25-9BC1-5ADADF8D0C0D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CB86595-6E07-4FE1-B14A-AD328A1CA8C3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8F41623A-7D5F-4CD0-9404-267D13B7214F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35" name="January">
            <a:extLst>
              <a:ext uri="{FF2B5EF4-FFF2-40B4-BE49-F238E27FC236}">
                <a16:creationId xmlns:a16="http://schemas.microsoft.com/office/drawing/2014/main" id="{FA59941E-E321-4326-BCCA-90153F0F9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487" y="3458890"/>
            <a:ext cx="2139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</a:rPr>
              <a:t>January</a:t>
            </a:r>
          </a:p>
        </p:txBody>
      </p:sp>
      <p:sp>
        <p:nvSpPr>
          <p:cNvPr id="76" name="February">
            <a:extLst>
              <a:ext uri="{FF2B5EF4-FFF2-40B4-BE49-F238E27FC236}">
                <a16:creationId xmlns:a16="http://schemas.microsoft.com/office/drawing/2014/main" id="{5B93883C-06CA-4A8E-B3ED-CC556B6AB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8525" y="3458890"/>
            <a:ext cx="2301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>
                <a:solidFill>
                  <a:schemeClr val="tx1"/>
                </a:solidFill>
              </a:rPr>
              <a:t>February</a:t>
            </a:r>
          </a:p>
        </p:txBody>
      </p:sp>
      <p:sp>
        <p:nvSpPr>
          <p:cNvPr id="25" name="background">
            <a:extLst>
              <a:ext uri="{FF2B5EF4-FFF2-40B4-BE49-F238E27FC236}">
                <a16:creationId xmlns:a16="http://schemas.microsoft.com/office/drawing/2014/main" id="{0C6F9CAB-23FD-401E-B229-53FE492AE786}"/>
              </a:ext>
            </a:extLst>
          </p:cNvPr>
          <p:cNvSpPr/>
          <p:nvPr/>
        </p:nvSpPr>
        <p:spPr>
          <a:xfrm>
            <a:off x="3021013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26" name="PLAY 1">
            <a:extLst>
              <a:ext uri="{FF2B5EF4-FFF2-40B4-BE49-F238E27FC236}">
                <a16:creationId xmlns:a16="http://schemas.microsoft.com/office/drawing/2014/main" id="{4A35D4C7-E6D6-445A-846F-5D3E6BFC4CAF}"/>
              </a:ext>
            </a:extLst>
          </p:cNvPr>
          <p:cNvGrpSpPr>
            <a:grpSpLocks/>
          </p:cNvGrpSpPr>
          <p:nvPr/>
        </p:nvGrpSpPr>
        <p:grpSpPr bwMode="auto">
          <a:xfrm>
            <a:off x="3763963" y="5357813"/>
            <a:ext cx="736600" cy="735012"/>
            <a:chOff x="6300192" y="2204864"/>
            <a:chExt cx="900100" cy="9001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5DF3E5D-C27C-46A9-9D52-145578D0D37E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8C88B731-FB24-4ADF-A57D-17157619F003}"/>
                </a:ext>
              </a:extLst>
            </p:cNvPr>
            <p:cNvSpPr/>
            <p:nvPr/>
          </p:nvSpPr>
          <p:spPr>
            <a:xfrm rot="5400000">
              <a:off x="6559542" y="2417280"/>
              <a:ext cx="550169" cy="475269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37" name="ie">
            <a:extLst>
              <a:ext uri="{FF2B5EF4-FFF2-40B4-BE49-F238E27FC236}">
                <a16:creationId xmlns:a16="http://schemas.microsoft.com/office/drawing/2014/main" id="{41110349-40FF-48D4-A0E0-DE71AE5C19AD}"/>
              </a:ext>
            </a:extLst>
          </p:cNvPr>
          <p:cNvGrpSpPr>
            <a:grpSpLocks/>
          </p:cNvGrpSpPr>
          <p:nvPr/>
        </p:nvGrpSpPr>
        <p:grpSpPr bwMode="auto">
          <a:xfrm>
            <a:off x="3602832" y="2134145"/>
            <a:ext cx="1069975" cy="2924593"/>
            <a:chOff x="5236679" y="3764292"/>
            <a:chExt cx="1069975" cy="2925043"/>
          </a:xfrm>
        </p:grpSpPr>
        <p:sp>
          <p:nvSpPr>
            <p:cNvPr id="38" name="ie">
              <a:extLst>
                <a:ext uri="{FF2B5EF4-FFF2-40B4-BE49-F238E27FC236}">
                  <a16:creationId xmlns:a16="http://schemas.microsoft.com/office/drawing/2014/main" id="{D7A33BAD-F091-47B3-A9FE-63DA80990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6679" y="3764292"/>
              <a:ext cx="106997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 dirty="0" err="1">
                  <a:solidFill>
                    <a:schemeClr val="tx1"/>
                  </a:solidFill>
                </a:rPr>
                <a:t>ie</a:t>
              </a:r>
              <a:endParaRPr lang="en-GB" altLang="en-US" sz="8800" b="1" dirty="0">
                <a:solidFill>
                  <a:schemeClr val="tx1"/>
                </a:solidFill>
              </a:endParaRPr>
            </a:p>
          </p:txBody>
        </p:sp>
        <p:pic>
          <p:nvPicPr>
            <p:cNvPr id="39" name="Picture 9">
              <a:extLst>
                <a:ext uri="{FF2B5EF4-FFF2-40B4-BE49-F238E27FC236}">
                  <a16:creationId xmlns:a16="http://schemas.microsoft.com/office/drawing/2014/main" id="{173938F6-A65B-4C5C-849C-5A73195E6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9874" y="5401478"/>
              <a:ext cx="1039883" cy="1287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ph (dolphin)">
            <a:extLst>
              <a:ext uri="{FF2B5EF4-FFF2-40B4-BE49-F238E27FC236}">
                <a16:creationId xmlns:a16="http://schemas.microsoft.com/office/drawing/2014/main" id="{10E4DAB4-5A12-4CA2-A393-7CFE4D3A8FD6}"/>
              </a:ext>
            </a:extLst>
          </p:cNvPr>
          <p:cNvGrpSpPr>
            <a:grpSpLocks/>
          </p:cNvGrpSpPr>
          <p:nvPr/>
        </p:nvGrpSpPr>
        <p:grpSpPr bwMode="auto">
          <a:xfrm>
            <a:off x="3403483" y="2131076"/>
            <a:ext cx="1468672" cy="3148854"/>
            <a:chOff x="3273516" y="2382328"/>
            <a:chExt cx="1468867" cy="3149530"/>
          </a:xfrm>
        </p:grpSpPr>
        <p:sp>
          <p:nvSpPr>
            <p:cNvPr id="41" name="ea">
              <a:extLst>
                <a:ext uri="{FF2B5EF4-FFF2-40B4-BE49-F238E27FC236}">
                  <a16:creationId xmlns:a16="http://schemas.microsoft.com/office/drawing/2014/main" id="{5A8A9171-B220-49C4-AB36-3096FFBF1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3516" y="2382328"/>
              <a:ext cx="1468867" cy="1446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 dirty="0" err="1">
                  <a:solidFill>
                    <a:schemeClr val="tx1"/>
                  </a:solidFill>
                </a:rPr>
                <a:t>ph</a:t>
              </a:r>
              <a:endParaRPr lang="en-GB" altLang="en-US" sz="13800" b="1" dirty="0">
                <a:solidFill>
                  <a:schemeClr val="tx1"/>
                </a:solidFill>
              </a:endParaRPr>
            </a:p>
          </p:txBody>
        </p:sp>
        <p:pic>
          <p:nvPicPr>
            <p:cNvPr id="42" name="Picture 1">
              <a:extLst>
                <a:ext uri="{FF2B5EF4-FFF2-40B4-BE49-F238E27FC236}">
                  <a16:creationId xmlns:a16="http://schemas.microsoft.com/office/drawing/2014/main" id="{AFB47689-2D67-4128-BEE2-5B12BB085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0121" y="3869585"/>
              <a:ext cx="995656" cy="166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wh (wheel)">
            <a:extLst>
              <a:ext uri="{FF2B5EF4-FFF2-40B4-BE49-F238E27FC236}">
                <a16:creationId xmlns:a16="http://schemas.microsoft.com/office/drawing/2014/main" id="{5AA3A292-84C2-4470-824C-F1C150E02DEE}"/>
              </a:ext>
            </a:extLst>
          </p:cNvPr>
          <p:cNvGrpSpPr>
            <a:grpSpLocks/>
          </p:cNvGrpSpPr>
          <p:nvPr/>
        </p:nvGrpSpPr>
        <p:grpSpPr bwMode="auto">
          <a:xfrm>
            <a:off x="3260725" y="2135188"/>
            <a:ext cx="1754188" cy="2792412"/>
            <a:chOff x="3293835" y="2382328"/>
            <a:chExt cx="1754949" cy="2794436"/>
          </a:xfrm>
        </p:grpSpPr>
        <p:sp>
          <p:nvSpPr>
            <p:cNvPr id="44" name="ea">
              <a:extLst>
                <a:ext uri="{FF2B5EF4-FFF2-40B4-BE49-F238E27FC236}">
                  <a16:creationId xmlns:a16="http://schemas.microsoft.com/office/drawing/2014/main" id="{62E48A8C-49DE-4F45-9F30-EE752D3C0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3835" y="2382328"/>
              <a:ext cx="1754949" cy="144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wh</a:t>
              </a:r>
              <a:endParaRPr lang="en-GB" altLang="en-US" sz="13800" b="1">
                <a:solidFill>
                  <a:schemeClr val="tx1"/>
                </a:solidFill>
              </a:endParaRPr>
            </a:p>
          </p:txBody>
        </p:sp>
        <p:pic>
          <p:nvPicPr>
            <p:cNvPr id="45" name="Picture 1">
              <a:extLst>
                <a:ext uri="{FF2B5EF4-FFF2-40B4-BE49-F238E27FC236}">
                  <a16:creationId xmlns:a16="http://schemas.microsoft.com/office/drawing/2014/main" id="{FC66AA67-B278-4E8A-8C98-1549AC125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570" y="4125834"/>
              <a:ext cx="1203478" cy="1050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ea">
            <a:extLst>
              <a:ext uri="{FF2B5EF4-FFF2-40B4-BE49-F238E27FC236}">
                <a16:creationId xmlns:a16="http://schemas.microsoft.com/office/drawing/2014/main" id="{49DDF6E0-7AF3-47B5-96C1-C5CF96C2CD0B}"/>
              </a:ext>
            </a:extLst>
          </p:cNvPr>
          <p:cNvGrpSpPr>
            <a:grpSpLocks/>
          </p:cNvGrpSpPr>
          <p:nvPr/>
        </p:nvGrpSpPr>
        <p:grpSpPr bwMode="auto">
          <a:xfrm>
            <a:off x="3455028" y="2139900"/>
            <a:ext cx="1365582" cy="2659150"/>
            <a:chOff x="3446989" y="2481937"/>
            <a:chExt cx="1366218" cy="2658902"/>
          </a:xfrm>
        </p:grpSpPr>
        <p:sp>
          <p:nvSpPr>
            <p:cNvPr id="49" name="ea">
              <a:extLst>
                <a:ext uri="{FF2B5EF4-FFF2-40B4-BE49-F238E27FC236}">
                  <a16:creationId xmlns:a16="http://schemas.microsoft.com/office/drawing/2014/main" id="{86AF6943-B6D0-4A5C-B270-B486F3AB7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989" y="2481937"/>
              <a:ext cx="136207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 dirty="0" err="1">
                  <a:solidFill>
                    <a:schemeClr val="tx1"/>
                  </a:solidFill>
                </a:rPr>
                <a:t>ea</a:t>
              </a:r>
              <a:endParaRPr lang="en-GB" altLang="en-US" sz="13800" b="1" dirty="0">
                <a:solidFill>
                  <a:schemeClr val="tx1"/>
                </a:solidFill>
              </a:endParaRPr>
            </a:p>
          </p:txBody>
        </p:sp>
        <p:pic>
          <p:nvPicPr>
            <p:cNvPr id="50" name="Picture 1">
              <a:extLst>
                <a:ext uri="{FF2B5EF4-FFF2-40B4-BE49-F238E27FC236}">
                  <a16:creationId xmlns:a16="http://schemas.microsoft.com/office/drawing/2014/main" id="{0E0D9CA8-FF58-4D3B-A826-4670F757A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63217" y="4388297"/>
              <a:ext cx="1249990" cy="752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February">
            <a:extLst>
              <a:ext uri="{FF2B5EF4-FFF2-40B4-BE49-F238E27FC236}">
                <a16:creationId xmlns:a16="http://schemas.microsoft.com/office/drawing/2014/main" id="{0B0BFD9E-7CCA-47DA-B0A7-D7398CED2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628" y="3458959"/>
            <a:ext cx="1359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more</a:t>
            </a:r>
          </a:p>
        </p:txBody>
      </p:sp>
      <p:sp>
        <p:nvSpPr>
          <p:cNvPr id="52" name="before">
            <a:extLst>
              <a:ext uri="{FF2B5EF4-FFF2-40B4-BE49-F238E27FC236}">
                <a16:creationId xmlns:a16="http://schemas.microsoft.com/office/drawing/2014/main" id="{0B70615E-483D-4A09-89DA-184E75D61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572" y="3458959"/>
            <a:ext cx="16337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before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15"/>
    </mc:Choice>
    <mc:Fallback xmlns="">
      <p:transition spd="slow" advTm="27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 isNarration="1"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" grpId="0"/>
      <p:bldP spid="35" grpId="1"/>
      <p:bldP spid="76" grpId="0"/>
      <p:bldP spid="76" grpId="1"/>
      <p:bldP spid="51" grpId="0"/>
      <p:bldP spid="51" grpId="1"/>
      <p:bldP spid="52" grpId="0"/>
      <p:bldP spid="52" grpId="1"/>
    </p:bldLst>
  </p:timing>
  <p:extLst>
    <p:ext uri="{E180D4A7-C9FB-4DFB-919C-405C955672EB}">
      <p14:showEvtLst xmlns:p14="http://schemas.microsoft.com/office/powerpoint/2010/main">
        <p14:triggerEvt type="onClick" time="6772" objId="26"/>
        <p14:triggerEvt type="onClick" time="17224" objId="3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41F131-55D5-471D-AD1B-E4F88D99453C}"/>
              </a:ext>
            </a:extLst>
          </p:cNvPr>
          <p:cNvSpPr/>
          <p:nvPr/>
        </p:nvSpPr>
        <p:spPr>
          <a:xfrm>
            <a:off x="814388" y="1052513"/>
            <a:ext cx="7515225" cy="1296987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When you see </a:t>
            </a:r>
            <a:r>
              <a:rPr lang="en-GB" sz="2400" b="1" dirty="0">
                <a:solidFill>
                  <a:schemeClr val="tx1"/>
                </a:solidFill>
              </a:rPr>
              <a:t>e </a:t>
            </a:r>
            <a:r>
              <a:rPr lang="en-GB" sz="2400" dirty="0">
                <a:solidFill>
                  <a:schemeClr val="tx1"/>
                </a:solidFill>
              </a:rPr>
              <a:t>and</a:t>
            </a:r>
            <a:r>
              <a:rPr lang="en-GB" sz="2400" b="1" dirty="0">
                <a:solidFill>
                  <a:schemeClr val="tx1"/>
                </a:solidFill>
              </a:rPr>
              <a:t> a</a:t>
            </a:r>
            <a:r>
              <a:rPr lang="en-GB" sz="2400" dirty="0">
                <a:solidFill>
                  <a:schemeClr val="tx1"/>
                </a:solidFill>
              </a:rPr>
              <a:t> working as partners, they sometimes makes the /e/ sound. Let’s say these examples: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FD7C5C-9E22-4F53-9AD5-1B3ED3B2F345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FFA658E-B0AF-40BE-AA99-4166C83C2D8D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DE218E-A2C6-4C4A-9772-F8BD826C3E24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91251E-B0CE-4E81-B1EF-4584C54ED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5" y="2133600"/>
            <a:ext cx="33337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6000" b="1" dirty="0">
                <a:solidFill>
                  <a:schemeClr val="tx1"/>
                </a:solidFill>
              </a:rPr>
              <a:t>h</a:t>
            </a:r>
            <a:r>
              <a:rPr lang="en-GB" altLang="en-US" sz="6000" b="1" dirty="0">
                <a:solidFill>
                  <a:srgbClr val="FAB000"/>
                </a:solidFill>
              </a:rPr>
              <a:t>ea</a:t>
            </a:r>
            <a:r>
              <a:rPr lang="en-GB" altLang="en-US" sz="6000" b="1" dirty="0">
                <a:solidFill>
                  <a:schemeClr val="tx1"/>
                </a:solidFill>
              </a:rPr>
              <a:t>d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6000" b="1" dirty="0">
                <a:solidFill>
                  <a:schemeClr val="tx1"/>
                </a:solidFill>
              </a:rPr>
              <a:t>r</a:t>
            </a:r>
            <a:r>
              <a:rPr lang="en-GB" altLang="en-US" sz="6000" b="1" dirty="0">
                <a:solidFill>
                  <a:srgbClr val="FAB000"/>
                </a:solidFill>
              </a:rPr>
              <a:t>ea</a:t>
            </a:r>
            <a:r>
              <a:rPr lang="en-GB" altLang="en-US" sz="6000" b="1" dirty="0">
                <a:solidFill>
                  <a:schemeClr val="tx1"/>
                </a:solidFill>
              </a:rPr>
              <a:t>dy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6000" b="1" dirty="0">
                <a:solidFill>
                  <a:schemeClr val="tx1"/>
                </a:solidFill>
              </a:rPr>
              <a:t>inst</a:t>
            </a:r>
            <a:r>
              <a:rPr lang="en-GB" altLang="en-US" sz="6000" b="1" dirty="0">
                <a:solidFill>
                  <a:srgbClr val="FAB000"/>
                </a:solidFill>
              </a:rPr>
              <a:t>ea</a:t>
            </a:r>
            <a:r>
              <a:rPr lang="en-GB" altLang="en-US" sz="6000" b="1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93"/>
    </mc:Choice>
    <mc:Fallback xmlns="">
      <p:transition spd="slow" advTm="31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DF2506A-2036-4FF9-BC92-BE893982E081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AB000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A756B81-8179-4ABE-A5A4-1C346CBAA7DE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6CAEDA6-4DD7-4C68-9331-9C1FE132D613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324A972-A027-4AC8-AFC4-A0916A991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501900"/>
            <a:ext cx="185737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healthy">
            <a:extLst>
              <a:ext uri="{FF2B5EF4-FFF2-40B4-BE49-F238E27FC236}">
                <a16:creationId xmlns:a16="http://schemas.microsoft.com/office/drawing/2014/main" id="{E0707087-65A2-4BC4-BD1C-B6C9F5D2AFBC}"/>
              </a:ext>
            </a:extLst>
          </p:cNvPr>
          <p:cNvSpPr/>
          <p:nvPr/>
        </p:nvSpPr>
        <p:spPr>
          <a:xfrm>
            <a:off x="3416300" y="3141663"/>
            <a:ext cx="2311400" cy="70961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chemeClr val="tx1"/>
                </a:solidFill>
              </a:rPr>
              <a:t>healthy</a:t>
            </a:r>
          </a:p>
        </p:txBody>
      </p:sp>
      <p:sp>
        <p:nvSpPr>
          <p:cNvPr id="12" name="deaf">
            <a:extLst>
              <a:ext uri="{FF2B5EF4-FFF2-40B4-BE49-F238E27FC236}">
                <a16:creationId xmlns:a16="http://schemas.microsoft.com/office/drawing/2014/main" id="{6C48818D-CE99-459D-9F64-D6F534D1F71F}"/>
              </a:ext>
            </a:extLst>
          </p:cNvPr>
          <p:cNvSpPr/>
          <p:nvPr/>
        </p:nvSpPr>
        <p:spPr>
          <a:xfrm>
            <a:off x="3416300" y="3141663"/>
            <a:ext cx="2311400" cy="70961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chemeClr val="tx1"/>
                </a:solidFill>
              </a:rPr>
              <a:t>deaf</a:t>
            </a:r>
          </a:p>
        </p:txBody>
      </p:sp>
      <p:sp>
        <p:nvSpPr>
          <p:cNvPr id="11" name="ready">
            <a:extLst>
              <a:ext uri="{FF2B5EF4-FFF2-40B4-BE49-F238E27FC236}">
                <a16:creationId xmlns:a16="http://schemas.microsoft.com/office/drawing/2014/main" id="{D51C3C14-EABE-40CB-A1EC-FCFAEB220258}"/>
              </a:ext>
            </a:extLst>
          </p:cNvPr>
          <p:cNvSpPr/>
          <p:nvPr/>
        </p:nvSpPr>
        <p:spPr>
          <a:xfrm>
            <a:off x="3416300" y="3141663"/>
            <a:ext cx="2311400" cy="70961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chemeClr val="tx1"/>
                </a:solidFill>
              </a:rPr>
              <a:t>ready</a:t>
            </a:r>
          </a:p>
        </p:txBody>
      </p:sp>
      <p:sp>
        <p:nvSpPr>
          <p:cNvPr id="10" name="bread">
            <a:extLst>
              <a:ext uri="{FF2B5EF4-FFF2-40B4-BE49-F238E27FC236}">
                <a16:creationId xmlns:a16="http://schemas.microsoft.com/office/drawing/2014/main" id="{4273E26B-0D36-487C-BE85-414C7A246F89}"/>
              </a:ext>
            </a:extLst>
          </p:cNvPr>
          <p:cNvSpPr/>
          <p:nvPr/>
        </p:nvSpPr>
        <p:spPr>
          <a:xfrm>
            <a:off x="3416300" y="3141663"/>
            <a:ext cx="2311400" cy="70961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chemeClr val="tx1"/>
                </a:solidFill>
              </a:rPr>
              <a:t>bread</a:t>
            </a:r>
          </a:p>
        </p:txBody>
      </p:sp>
      <p:sp>
        <p:nvSpPr>
          <p:cNvPr id="9" name="head">
            <a:extLst>
              <a:ext uri="{FF2B5EF4-FFF2-40B4-BE49-F238E27FC236}">
                <a16:creationId xmlns:a16="http://schemas.microsoft.com/office/drawing/2014/main" id="{B36E6167-0B90-4795-8F52-4F95DC7056B5}"/>
              </a:ext>
            </a:extLst>
          </p:cNvPr>
          <p:cNvSpPr/>
          <p:nvPr/>
        </p:nvSpPr>
        <p:spPr>
          <a:xfrm>
            <a:off x="3416300" y="3141663"/>
            <a:ext cx="2311400" cy="70961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FBC249-DFB7-4A00-AB44-D90B33857C74}"/>
              </a:ext>
            </a:extLst>
          </p:cNvPr>
          <p:cNvCxnSpPr>
            <a:cxnSpLocks/>
          </p:cNvCxnSpPr>
          <p:nvPr/>
        </p:nvCxnSpPr>
        <p:spPr>
          <a:xfrm flipV="1">
            <a:off x="-3565525" y="-14288"/>
            <a:ext cx="15057438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37"/>
    </mc:Choice>
    <mc:Fallback xmlns="">
      <p:transition spd="slow" advTm="30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49 -0.36458 L 0 0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1821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61424 -0.3469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-1736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24 -0.36019 L 0 -4.8148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1780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61424 -0.3594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-1798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24 -0.35417 L 0 0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1770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61424 -0.3530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-1766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24 -0.3581 L 0 0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1789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61424 -0.3569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-1784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24 -0.3581 L 0 0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1789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60642 -0.353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30" y="-1766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2" grpId="0" animBg="1"/>
      <p:bldP spid="12" grpId="1" animBg="1"/>
      <p:bldP spid="11" grpId="0" animBg="1"/>
      <p:bldP spid="11" grpId="1" animBg="1"/>
      <p:bldP spid="10" grpId="0" animBg="1"/>
      <p:bldP spid="10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34A93B1-71AE-47D9-9126-79A050CEB1D0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FAB000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FC1AA4-1531-4E83-A2C7-A4CD0536386C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002948-4533-474C-95F2-51E429EC1491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86" name="Arrow: Right 85">
            <a:hlinkClick r:id="rId4" action="ppaction://hlinksldjump"/>
            <a:extLst>
              <a:ext uri="{FF2B5EF4-FFF2-40B4-BE49-F238E27FC236}">
                <a16:creationId xmlns:a16="http://schemas.microsoft.com/office/drawing/2014/main" id="{254E81FE-6B83-4E3A-972F-B9E217BA94B1}"/>
              </a:ext>
            </a:extLst>
          </p:cNvPr>
          <p:cNvSpPr/>
          <p:nvPr/>
        </p:nvSpPr>
        <p:spPr>
          <a:xfrm>
            <a:off x="7539038" y="5532438"/>
            <a:ext cx="995362" cy="768350"/>
          </a:xfrm>
          <a:prstGeom prst="rightArrow">
            <a:avLst/>
          </a:prstGeom>
          <a:solidFill>
            <a:srgbClr val="FAB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1508" name="Picture 13">
            <a:extLst>
              <a:ext uri="{FF2B5EF4-FFF2-40B4-BE49-F238E27FC236}">
                <a16:creationId xmlns:a16="http://schemas.microsoft.com/office/drawing/2014/main" id="{1154022C-024A-4DFD-B48C-EC3C9FE62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2349500"/>
            <a:ext cx="16795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8C22E7-22BD-421B-A09F-9DB26C9CFA3A}"/>
              </a:ext>
            </a:extLst>
          </p:cNvPr>
          <p:cNvSpPr/>
          <p:nvPr/>
        </p:nvSpPr>
        <p:spPr>
          <a:xfrm>
            <a:off x="2901950" y="5013325"/>
            <a:ext cx="3355975" cy="1008063"/>
          </a:xfrm>
          <a:prstGeom prst="roundRect">
            <a:avLst>
              <a:gd name="adj" fmla="val 0"/>
            </a:avLst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85A45A6-6E18-4136-8EC2-7B280449C730}"/>
              </a:ext>
            </a:extLst>
          </p:cNvPr>
          <p:cNvSpPr/>
          <p:nvPr/>
        </p:nvSpPr>
        <p:spPr>
          <a:xfrm>
            <a:off x="3008313" y="5094288"/>
            <a:ext cx="1512887" cy="8445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2C2B742-AB16-4CD6-8A25-4D20FDF961E3}"/>
              </a:ext>
            </a:extLst>
          </p:cNvPr>
          <p:cNvSpPr/>
          <p:nvPr/>
        </p:nvSpPr>
        <p:spPr>
          <a:xfrm>
            <a:off x="4643438" y="5094288"/>
            <a:ext cx="1512887" cy="8445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12" name="TextBox 11">
            <a:extLst>
              <a:ext uri="{FF2B5EF4-FFF2-40B4-BE49-F238E27FC236}">
                <a16:creationId xmlns:a16="http://schemas.microsoft.com/office/drawing/2014/main" id="{CDC30F21-A1C9-403E-9AD6-EA6C13CB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5108575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Score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Board</a:t>
            </a:r>
          </a:p>
        </p:txBody>
      </p:sp>
      <p:sp>
        <p:nvSpPr>
          <p:cNvPr id="21513" name="TextBox 23">
            <a:extLst>
              <a:ext uri="{FF2B5EF4-FFF2-40B4-BE49-F238E27FC236}">
                <a16:creationId xmlns:a16="http://schemas.microsoft.com/office/drawing/2014/main" id="{581BEA91-0535-46FA-8487-B0753AA41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3" y="5113338"/>
            <a:ext cx="8651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514" name="TextBox 25">
            <a:extLst>
              <a:ext uri="{FF2B5EF4-FFF2-40B4-BE49-F238E27FC236}">
                <a16:creationId xmlns:a16="http://schemas.microsoft.com/office/drawing/2014/main" id="{1EB1D9B0-125F-4A00-80AB-4931453B6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913" y="5113338"/>
            <a:ext cx="8651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36B06E-70B4-4349-A716-AEF952257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913" y="5113338"/>
            <a:ext cx="865187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0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3FD9CE7-7F7A-4FA3-8E62-840AAE49EE5F}"/>
              </a:ext>
            </a:extLst>
          </p:cNvPr>
          <p:cNvGrpSpPr>
            <a:grpSpLocks/>
          </p:cNvGrpSpPr>
          <p:nvPr/>
        </p:nvGrpSpPr>
        <p:grpSpPr bwMode="auto">
          <a:xfrm>
            <a:off x="484188" y="1196975"/>
            <a:ext cx="2697162" cy="3041650"/>
            <a:chOff x="483850" y="1196754"/>
            <a:chExt cx="2697995" cy="3042188"/>
          </a:xfrm>
        </p:grpSpPr>
        <p:pic>
          <p:nvPicPr>
            <p:cNvPr id="21528" name="Picture 2">
              <a:extLst>
                <a:ext uri="{FF2B5EF4-FFF2-40B4-BE49-F238E27FC236}">
                  <a16:creationId xmlns:a16="http://schemas.microsoft.com/office/drawing/2014/main" id="{9282F93C-13EE-4261-A76A-15E4B37BB2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50" y="1196754"/>
              <a:ext cx="2697995" cy="304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9" name="Picture 15">
              <a:extLst>
                <a:ext uri="{FF2B5EF4-FFF2-40B4-BE49-F238E27FC236}">
                  <a16:creationId xmlns:a16="http://schemas.microsoft.com/office/drawing/2014/main" id="{72D7C794-EC03-4B00-B9BC-287801F12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209"/>
            <a:stretch>
              <a:fillRect/>
            </a:stretch>
          </p:blipFill>
          <p:spPr bwMode="auto">
            <a:xfrm>
              <a:off x="1317970" y="1819274"/>
              <a:ext cx="722156" cy="70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0" name="Picture 26">
              <a:extLst>
                <a:ext uri="{FF2B5EF4-FFF2-40B4-BE49-F238E27FC236}">
                  <a16:creationId xmlns:a16="http://schemas.microsoft.com/office/drawing/2014/main" id="{416B6954-4B5A-446C-86CA-09A91B33F7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103400">
              <a:off x="2055143" y="1683971"/>
              <a:ext cx="194102" cy="407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27EC00E-8790-40FF-B98D-4A7589122C0C}"/>
              </a:ext>
            </a:extLst>
          </p:cNvPr>
          <p:cNvGrpSpPr>
            <a:grpSpLocks/>
          </p:cNvGrpSpPr>
          <p:nvPr/>
        </p:nvGrpSpPr>
        <p:grpSpPr bwMode="auto">
          <a:xfrm>
            <a:off x="3230563" y="1196975"/>
            <a:ext cx="2698750" cy="3059113"/>
            <a:chOff x="3231156" y="1196753"/>
            <a:chExt cx="2697995" cy="3060095"/>
          </a:xfrm>
        </p:grpSpPr>
        <p:grpSp>
          <p:nvGrpSpPr>
            <p:cNvPr id="21524" name="Group 64">
              <a:extLst>
                <a:ext uri="{FF2B5EF4-FFF2-40B4-BE49-F238E27FC236}">
                  <a16:creationId xmlns:a16="http://schemas.microsoft.com/office/drawing/2014/main" id="{6ACBFB25-2EA3-48BE-9197-D5B2ACE52C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1156" y="1196753"/>
              <a:ext cx="2697995" cy="3042188"/>
              <a:chOff x="3231156" y="1196753"/>
              <a:chExt cx="2697995" cy="3042188"/>
            </a:xfrm>
          </p:grpSpPr>
          <p:pic>
            <p:nvPicPr>
              <p:cNvPr id="21526" name="Picture 7">
                <a:extLst>
                  <a:ext uri="{FF2B5EF4-FFF2-40B4-BE49-F238E27FC236}">
                    <a16:creationId xmlns:a16="http://schemas.microsoft.com/office/drawing/2014/main" id="{0BDD6088-4EAA-425E-B8E2-CF5C70B88D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1156" y="1196753"/>
                <a:ext cx="2697995" cy="3042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7" name="Picture 28">
                <a:extLst>
                  <a:ext uri="{FF2B5EF4-FFF2-40B4-BE49-F238E27FC236}">
                    <a16:creationId xmlns:a16="http://schemas.microsoft.com/office/drawing/2014/main" id="{AF57C653-4096-490B-A964-43895469F1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175" y="1781175"/>
                <a:ext cx="1014206" cy="610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25" name="Picture 12">
              <a:extLst>
                <a:ext uri="{FF2B5EF4-FFF2-40B4-BE49-F238E27FC236}">
                  <a16:creationId xmlns:a16="http://schemas.microsoft.com/office/drawing/2014/main" id="{016DD80F-9006-4611-8D41-76AAAB31E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35" y="2366789"/>
              <a:ext cx="1679094" cy="1890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DEFFB4A-7019-452A-BDED-F6893FD4C2EA}"/>
              </a:ext>
            </a:extLst>
          </p:cNvPr>
          <p:cNvGrpSpPr>
            <a:grpSpLocks/>
          </p:cNvGrpSpPr>
          <p:nvPr/>
        </p:nvGrpSpPr>
        <p:grpSpPr bwMode="auto">
          <a:xfrm>
            <a:off x="5978525" y="1196975"/>
            <a:ext cx="2697163" cy="3041650"/>
            <a:chOff x="5978461" y="1196752"/>
            <a:chExt cx="2697995" cy="3042188"/>
          </a:xfrm>
        </p:grpSpPr>
        <p:pic>
          <p:nvPicPr>
            <p:cNvPr id="21522" name="Picture 8">
              <a:extLst>
                <a:ext uri="{FF2B5EF4-FFF2-40B4-BE49-F238E27FC236}">
                  <a16:creationId xmlns:a16="http://schemas.microsoft.com/office/drawing/2014/main" id="{21F1FA32-2227-4B54-B92F-76E3B22293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461" y="1196752"/>
              <a:ext cx="2697995" cy="304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30">
              <a:extLst>
                <a:ext uri="{FF2B5EF4-FFF2-40B4-BE49-F238E27FC236}">
                  <a16:creationId xmlns:a16="http://schemas.microsoft.com/office/drawing/2014/main" id="{85F56F50-788D-4024-83E1-4CA931B353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325" y="1803885"/>
              <a:ext cx="1057275" cy="528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228AEE0-0798-454E-AC11-53F585282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-1247775"/>
            <a:ext cx="122237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5">
            <a:extLst>
              <a:ext uri="{FF2B5EF4-FFF2-40B4-BE49-F238E27FC236}">
                <a16:creationId xmlns:a16="http://schemas.microsoft.com/office/drawing/2014/main" id="{FDFAB1A7-5C08-46D1-BAB6-C4E6D98CB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49500"/>
            <a:ext cx="16795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1" name="TextBox 67">
            <a:extLst>
              <a:ext uri="{FF2B5EF4-FFF2-40B4-BE49-F238E27FC236}">
                <a16:creationId xmlns:a16="http://schemas.microsoft.com/office/drawing/2014/main" id="{F75928E7-64D9-47FA-9C17-864CB61E1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454025"/>
            <a:ext cx="3686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head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42"/>
    </mc:Choice>
    <mc:Fallback xmlns="">
      <p:transition spd="slow" advTm="11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0393 L 0.00938 0.00393 C 0.00556 0.00439 0.00156 0.00486 -0.00208 0.00532 C -0.00365 0.00578 -0.00486 0.00648 -0.00625 0.00671 C -0.02066 0.00972 -0.01059 0.00671 -0.02292 0.00949 C -0.02656 0.01041 -0.02986 0.01157 -0.03333 0.01226 C -0.03542 0.01273 -0.03767 0.01319 -0.03958 0.01365 C -0.0408 0.01412 -0.04167 0.01481 -0.04271 0.01504 C -0.04549 0.01574 -0.04826 0.01597 -0.05104 0.01643 C -0.06007 0.0206 -0.05521 0.01851 -0.06562 0.02199 L -0.06979 0.02338 C -0.07622 0.02916 -0.06944 0.02384 -0.07708 0.02754 C -0.07865 0.02847 -0.07986 0.02963 -0.08125 0.03032 C -0.08229 0.03101 -0.08351 0.03125 -0.08437 0.03171 C -0.08628 0.03263 -0.08785 0.03379 -0.08958 0.03449 C -0.09271 0.03611 -0.09375 0.03634 -0.09687 0.03726 C -0.09896 0.03912 -0.10087 0.04189 -0.10312 0.04282 C -0.10417 0.04328 -0.10538 0.04351 -0.10625 0.04421 C -0.11701 0.05231 -0.10868 0.04814 -0.11562 0.05115 C -0.11667 0.05254 -0.11771 0.05439 -0.11875 0.05532 C -0.12014 0.05671 -0.1217 0.05717 -0.12292 0.0581 C -0.12517 0.05995 -0.12726 0.0618 -0.12917 0.06365 C -0.13056 0.06504 -0.13194 0.06666 -0.13333 0.06782 C -0.13437 0.06898 -0.13559 0.06967 -0.13646 0.0706 C -0.13872 0.07338 -0.1401 0.07731 -0.14271 0.07893 C -0.15052 0.08426 -0.14375 0.07893 -0.15 0.08588 C -0.15104 0.08703 -0.15226 0.08773 -0.15312 0.08865 C -0.15434 0.09004 -0.15521 0.09189 -0.15625 0.09282 C -0.15764 0.09398 -0.1592 0.09421 -0.16042 0.0956 C -0.16163 0.09652 -0.1625 0.09838 -0.16354 0.09976 C -0.16562 0.10162 -0.16979 0.10532 -0.16979 0.10532 C -0.17049 0.10671 -0.17101 0.10833 -0.17187 0.10949 C -0.18177 0.12037 -0.16927 0.10023 -0.18229 0.11759 C -0.18437 0.1206 -0.18611 0.12384 -0.18854 0.12592 C -0.19062 0.12801 -0.19306 0.12916 -0.19479 0.13171 C -0.19878 0.1368 -0.19653 0.13518 -0.20104 0.13726 C -0.20712 0.14907 -0.19913 0.13495 -0.20625 0.14282 C -0.20729 0.14375 -0.20747 0.1456 -0.20833 0.14699 C -0.20972 0.14861 -0.21111 0.14976 -0.2125 0.15115 C -0.21458 0.15902 -0.21233 0.15208 -0.21771 0.16088 C -0.21997 0.16435 -0.22187 0.16828 -0.22396 0.17176 C -0.225 0.17384 -0.22587 0.17569 -0.22708 0.17754 C -0.22812 0.17893 -0.22934 0.18009 -0.23021 0.18171 C -0.23177 0.18426 -0.23299 0.18726 -0.23437 0.18981 L -0.23646 0.19421 C -0.23889 0.19861 -0.24184 0.20439 -0.24271 0.20949 C -0.24306 0.21111 -0.24323 0.21319 -0.24375 0.21504 C -0.24427 0.21643 -0.24531 0.21759 -0.24583 0.21921 C -0.2467 0.22083 -0.2474 0.22268 -0.24792 0.22476 C -0.24844 0.22638 -0.24861 0.22847 -0.24896 0.23009 C -0.24965 0.2331 -0.25035 0.23588 -0.25104 0.23842 C -0.25139 0.23981 -0.25156 0.24143 -0.25208 0.24282 C -0.25347 0.2456 -0.25556 0.24791 -0.25625 0.25115 L -0.26042 0.26782 C -0.26076 0.26921 -0.26094 0.2706 -0.26146 0.27199 C -0.26753 0.28379 -0.26042 0.26875 -0.26458 0.28032 C -0.26528 0.28171 -0.26615 0.28287 -0.26667 0.28426 C -0.26719 0.28564 -0.26736 0.28726 -0.26771 0.28865 C -0.2684 0.29004 -0.26944 0.2912 -0.26979 0.29282 C -0.27205 0.29953 -0.27153 0.30046 -0.27292 0.30671 C -0.27361 0.30949 -0.27378 0.3125 -0.275 0.31504 C -0.27778 0.32037 -0.27778 0.31944 -0.27917 0.32754 C -0.27969 0.33032 -0.28038 0.33426 -0.28125 0.33726 C -0.28194 0.33912 -0.28281 0.34074 -0.28333 0.34282 C -0.28715 0.35509 -0.28351 0.34722 -0.2875 0.35532 C -0.28819 0.35879 -0.28889 0.36412 -0.28958 0.36759 C -0.29062 0.37199 -0.29201 0.37592 -0.29271 0.38032 C -0.29306 0.38217 -0.2934 0.38402 -0.29375 0.38564 C -0.29444 0.38865 -0.29514 0.39143 -0.29583 0.39398 C -0.29618 0.39537 -0.2967 0.39676 -0.29687 0.39838 C -0.29757 0.40185 -0.29809 0.40578 -0.29896 0.40949 L -0.30104 0.41782 C -0.30139 0.41921 -0.30191 0.42037 -0.30208 0.42176 C -0.30243 0.42384 -0.30278 0.42569 -0.30312 0.42754 C -0.30382 0.43032 -0.30521 0.43588 -0.30521 0.43588 C -0.30556 0.43958 -0.3059 0.44328 -0.30625 0.44676 C -0.3066 0.45023 -0.30712 0.45324 -0.30729 0.45648 C -0.30937 0.47939 -0.30747 0.46226 -0.30937 0.47893 C -0.30799 0.60625 -0.30781 0.58356 -0.30937 0.74421 C -0.30955 0.75208 -0.31007 0.75995 -0.31042 0.76759 C -0.31181 0.84027 -0.31146 0.80833 -0.31146 0.86365 " pathEditMode="relative" ptsTypes="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6" grpId="0" animBg="1"/>
      <p:bldP spid="25" grpId="0" animBg="1"/>
    </p:bldLst>
  </p:timing>
  <p:extLst>
    <p:ext uri="{E180D4A7-C9FB-4DFB-919C-405C955672EB}">
      <p14:showEvtLst xmlns:p14="http://schemas.microsoft.com/office/powerpoint/2010/main">
        <p14:triggerEvt type="onClick" time="7217" objId="6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34A93B1-71AE-47D9-9126-79A050CEB1D0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FAB000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FC1AA4-1531-4E83-A2C7-A4CD0536386C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002948-4533-474C-95F2-51E429EC1491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86" name="Arrow: Right 85">
            <a:hlinkClick r:id="rId4" action="ppaction://hlinksldjump"/>
            <a:extLst>
              <a:ext uri="{FF2B5EF4-FFF2-40B4-BE49-F238E27FC236}">
                <a16:creationId xmlns:a16="http://schemas.microsoft.com/office/drawing/2014/main" id="{254E81FE-6B83-4E3A-972F-B9E217BA94B1}"/>
              </a:ext>
            </a:extLst>
          </p:cNvPr>
          <p:cNvSpPr/>
          <p:nvPr/>
        </p:nvSpPr>
        <p:spPr>
          <a:xfrm>
            <a:off x="7539038" y="5532438"/>
            <a:ext cx="995362" cy="768350"/>
          </a:xfrm>
          <a:prstGeom prst="rightArrow">
            <a:avLst/>
          </a:prstGeom>
          <a:solidFill>
            <a:srgbClr val="FAB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8C22E7-22BD-421B-A09F-9DB26C9CFA3A}"/>
              </a:ext>
            </a:extLst>
          </p:cNvPr>
          <p:cNvSpPr/>
          <p:nvPr/>
        </p:nvSpPr>
        <p:spPr>
          <a:xfrm>
            <a:off x="2901950" y="5013325"/>
            <a:ext cx="3355975" cy="1008063"/>
          </a:xfrm>
          <a:prstGeom prst="roundRect">
            <a:avLst>
              <a:gd name="adj" fmla="val 0"/>
            </a:avLst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85A45A6-6E18-4136-8EC2-7B280449C730}"/>
              </a:ext>
            </a:extLst>
          </p:cNvPr>
          <p:cNvSpPr/>
          <p:nvPr/>
        </p:nvSpPr>
        <p:spPr>
          <a:xfrm>
            <a:off x="3008313" y="5094288"/>
            <a:ext cx="1512887" cy="8445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2C2B742-AB16-4CD6-8A25-4D20FDF961E3}"/>
              </a:ext>
            </a:extLst>
          </p:cNvPr>
          <p:cNvSpPr/>
          <p:nvPr/>
        </p:nvSpPr>
        <p:spPr>
          <a:xfrm>
            <a:off x="4643438" y="5094288"/>
            <a:ext cx="1512887" cy="8445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5" name="TextBox 11">
            <a:extLst>
              <a:ext uri="{FF2B5EF4-FFF2-40B4-BE49-F238E27FC236}">
                <a16:creationId xmlns:a16="http://schemas.microsoft.com/office/drawing/2014/main" id="{A6BD3A06-3F31-46EE-B120-942126BDE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5108575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Score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Board</a:t>
            </a:r>
          </a:p>
        </p:txBody>
      </p:sp>
      <p:sp>
        <p:nvSpPr>
          <p:cNvPr id="22536" name="TextBox 23">
            <a:extLst>
              <a:ext uri="{FF2B5EF4-FFF2-40B4-BE49-F238E27FC236}">
                <a16:creationId xmlns:a16="http://schemas.microsoft.com/office/drawing/2014/main" id="{B2178D57-C5CF-4A2F-867B-A224FB480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3" y="5113338"/>
            <a:ext cx="8651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2537" name="TextBox 25">
            <a:extLst>
              <a:ext uri="{FF2B5EF4-FFF2-40B4-BE49-F238E27FC236}">
                <a16:creationId xmlns:a16="http://schemas.microsoft.com/office/drawing/2014/main" id="{F6F29FAE-2685-45C1-8A60-BB2C32976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913" y="5113338"/>
            <a:ext cx="8651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2538" name="TextBox 24">
            <a:extLst>
              <a:ext uri="{FF2B5EF4-FFF2-40B4-BE49-F238E27FC236}">
                <a16:creationId xmlns:a16="http://schemas.microsoft.com/office/drawing/2014/main" id="{3BB19A8A-933D-423C-B1FB-390AB5F90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913" y="5113338"/>
            <a:ext cx="865187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0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A23F327-96BD-449C-B2F1-C2C346108818}"/>
              </a:ext>
            </a:extLst>
          </p:cNvPr>
          <p:cNvGrpSpPr>
            <a:grpSpLocks/>
          </p:cNvGrpSpPr>
          <p:nvPr/>
        </p:nvGrpSpPr>
        <p:grpSpPr bwMode="auto">
          <a:xfrm>
            <a:off x="3230563" y="1196975"/>
            <a:ext cx="2698750" cy="3041650"/>
            <a:chOff x="3231156" y="1196753"/>
            <a:chExt cx="2697995" cy="3042188"/>
          </a:xfrm>
        </p:grpSpPr>
        <p:pic>
          <p:nvPicPr>
            <p:cNvPr id="22553" name="Picture 7">
              <a:extLst>
                <a:ext uri="{FF2B5EF4-FFF2-40B4-BE49-F238E27FC236}">
                  <a16:creationId xmlns:a16="http://schemas.microsoft.com/office/drawing/2014/main" id="{4D257323-1FF5-4495-A052-7AB3E1C4B5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156" y="1196753"/>
              <a:ext cx="2697995" cy="304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4" name="Picture 28">
              <a:extLst>
                <a:ext uri="{FF2B5EF4-FFF2-40B4-BE49-F238E27FC236}">
                  <a16:creationId xmlns:a16="http://schemas.microsoft.com/office/drawing/2014/main" id="{1D5FB87E-65DF-41BA-B53A-E4879ACC2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175" y="1781175"/>
              <a:ext cx="1014206" cy="610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283254F-F0B9-4E15-A3E0-2BEED7B3C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-1247775"/>
            <a:ext cx="122237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0C1D397-4459-461F-9CAE-E56647044D65}"/>
              </a:ext>
            </a:extLst>
          </p:cNvPr>
          <p:cNvGrpSpPr>
            <a:grpSpLocks/>
          </p:cNvGrpSpPr>
          <p:nvPr/>
        </p:nvGrpSpPr>
        <p:grpSpPr bwMode="auto">
          <a:xfrm>
            <a:off x="484188" y="1196975"/>
            <a:ext cx="2697162" cy="3041650"/>
            <a:chOff x="483850" y="1196754"/>
            <a:chExt cx="2697995" cy="3042188"/>
          </a:xfrm>
        </p:grpSpPr>
        <p:grpSp>
          <p:nvGrpSpPr>
            <p:cNvPr id="22549" name="Group 63">
              <a:extLst>
                <a:ext uri="{FF2B5EF4-FFF2-40B4-BE49-F238E27FC236}">
                  <a16:creationId xmlns:a16="http://schemas.microsoft.com/office/drawing/2014/main" id="{47FC8C6D-9354-41BC-9209-D36E21E61F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850" y="1196754"/>
              <a:ext cx="2697995" cy="3042188"/>
              <a:chOff x="483850" y="1196754"/>
              <a:chExt cx="2697995" cy="3042188"/>
            </a:xfrm>
          </p:grpSpPr>
          <p:pic>
            <p:nvPicPr>
              <p:cNvPr id="22551" name="Picture 2">
                <a:extLst>
                  <a:ext uri="{FF2B5EF4-FFF2-40B4-BE49-F238E27FC236}">
                    <a16:creationId xmlns:a16="http://schemas.microsoft.com/office/drawing/2014/main" id="{28BB6138-E445-4655-8F96-A7B6C6FC63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850" y="1196754"/>
                <a:ext cx="2697995" cy="3042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2" name="Picture 15">
                <a:extLst>
                  <a:ext uri="{FF2B5EF4-FFF2-40B4-BE49-F238E27FC236}">
                    <a16:creationId xmlns:a16="http://schemas.microsoft.com/office/drawing/2014/main" id="{F5855BC1-CCF0-49B4-BE52-546FF118EE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756" y="1776472"/>
                <a:ext cx="883193" cy="556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50" name="Picture 5">
              <a:extLst>
                <a:ext uri="{FF2B5EF4-FFF2-40B4-BE49-F238E27FC236}">
                  <a16:creationId xmlns:a16="http://schemas.microsoft.com/office/drawing/2014/main" id="{E27F3BD9-517F-41E9-BC82-2C996374A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48880"/>
              <a:ext cx="1679094" cy="1890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614CF48-F33D-422F-9B69-9AAAE0145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388" y="5113338"/>
            <a:ext cx="865187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43" name="TextBox 29">
            <a:extLst>
              <a:ext uri="{FF2B5EF4-FFF2-40B4-BE49-F238E27FC236}">
                <a16:creationId xmlns:a16="http://schemas.microsoft.com/office/drawing/2014/main" id="{4472C8AE-3834-44BB-AD3B-BB1A99255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454025"/>
            <a:ext cx="3686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bread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52100B-94DC-49B2-AE42-758060D5AEAA}"/>
              </a:ext>
            </a:extLst>
          </p:cNvPr>
          <p:cNvGrpSpPr>
            <a:grpSpLocks/>
          </p:cNvGrpSpPr>
          <p:nvPr/>
        </p:nvGrpSpPr>
        <p:grpSpPr bwMode="auto">
          <a:xfrm>
            <a:off x="5978525" y="1196975"/>
            <a:ext cx="2697163" cy="3046413"/>
            <a:chOff x="5978461" y="1196752"/>
            <a:chExt cx="2697995" cy="3046472"/>
          </a:xfrm>
        </p:grpSpPr>
        <p:pic>
          <p:nvPicPr>
            <p:cNvPr id="22546" name="Picture 8">
              <a:extLst>
                <a:ext uri="{FF2B5EF4-FFF2-40B4-BE49-F238E27FC236}">
                  <a16:creationId xmlns:a16="http://schemas.microsoft.com/office/drawing/2014/main" id="{05394B3B-DC1A-418F-97F1-1B48B0E83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461" y="1196752"/>
              <a:ext cx="2697995" cy="304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7" name="Picture 30">
              <a:extLst>
                <a:ext uri="{FF2B5EF4-FFF2-40B4-BE49-F238E27FC236}">
                  <a16:creationId xmlns:a16="http://schemas.microsoft.com/office/drawing/2014/main" id="{D5C0FBF1-A1FE-4AA3-8F7B-5FBC17719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0113" y="1772816"/>
              <a:ext cx="862244" cy="64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8" name="Picture 13">
              <a:extLst>
                <a:ext uri="{FF2B5EF4-FFF2-40B4-BE49-F238E27FC236}">
                  <a16:creationId xmlns:a16="http://schemas.microsoft.com/office/drawing/2014/main" id="{36073748-CC29-4F6D-97E6-9BE7705535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1688" y="2353165"/>
              <a:ext cx="1679094" cy="1890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5" name="Picture 12">
            <a:extLst>
              <a:ext uri="{FF2B5EF4-FFF2-40B4-BE49-F238E27FC236}">
                <a16:creationId xmlns:a16="http://schemas.microsoft.com/office/drawing/2014/main" id="{E7528004-339D-4ECD-B2C6-98F122E67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366963"/>
            <a:ext cx="16795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2"/>
    </mc:Choice>
    <mc:Fallback xmlns="">
      <p:transition spd="slow" advTm="8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0.00046 C 0 0.00069 0 0.00115 0.00017 0.00162 C 0.00017 0.00185 0.00017 0.00254 0.00017 0.00277 C 0.00052 0.00532 0.00035 0.00277 0.00052 0.00509 C 0.00052 0.00578 0.00069 0.00671 0.00069 0.0074 C 0.00069 0.00787 0.00087 0.0081 0.00087 0.00856 C 0.00087 0.00902 0.00087 0.00949 0.00087 0.00972 C 0.00104 0.01041 0.00104 0.01064 0.00104 0.01088 C 0.00122 0.01435 0.00104 0.01273 0.00122 0.01551 L 0.00139 0.01666 C 0.00156 0.02152 0.00139 0.01713 0.00156 0.02037 C 0.00156 0.02106 0.00156 0.02199 0.00156 0.02268 C 0.00156 0.02314 0.00174 0.02338 0.00174 0.02384 C 0.00174 0.02453 0.00174 0.02546 0.00174 0.02615 C 0.00174 0.02754 0.00174 0.02777 0.00191 0.02847 C 0.00191 0.03009 0.00191 0.0324 0.00191 0.0331 C 0.00208 0.03356 0.00208 0.03379 0.00208 0.03426 C 0.00226 0.0412 0.00208 0.03773 0.00226 0.04027 C 0.00226 0.04143 0.00226 0.04282 0.00226 0.04398 C 0.00226 0.04513 0.00226 0.0456 0.00226 0.04629 C 0.00243 0.04791 0.00243 0.0493 0.00243 0.05092 C 0.00243 0.05208 0.00243 0.05347 0.0026 0.05439 C 0.0026 0.05555 0.0026 0.05601 0.0026 0.05694 C 0.0026 0.05926 0.0026 0.0625 0.00278 0.06388 C 0.00295 0.06828 0.00278 0.06388 0.00295 0.06967 C 0.00295 0.0706 0.00295 0.07129 0.00295 0.07199 C 0.00295 0.07314 0.00295 0.07476 0.00295 0.07569 C 0.00295 0.07662 0.00295 0.07685 0.00295 0.07801 C 0.00313 0.0787 0.00313 0.08032 0.00313 0.08148 C 0.00313 0.0831 0.00313 0.08634 0.00313 0.08657 C 0.0033 0.0875 0.0033 0.08888 0.0033 0.08958 C 0.00347 0.09861 0.00313 0.08194 0.00347 0.09629 C 0.00347 0.09884 0.00347 0.10162 0.00347 0.10324 C 0.00347 0.10509 0.00365 0.10601 0.00365 0.1081 C 0.00365 0.1125 0.00365 0.11111 0.00382 0.11296 C 0.00382 0.12291 0.00382 0.11088 0.00382 0.11759 C 0.00382 0.11828 0.00399 0.1199 0.00399 0.12106 C 0.00399 0.12245 0.00399 0.12338 0.00399 0.12453 C 0.00399 0.13148 0.00399 0.12546 0.00399 0.1331 C 0.00417 0.13588 0.00417 0.13935 0.00417 0.14213 C 0.00417 0.14398 0.00417 0.1456 0.00417 0.14699 C 0.00417 0.14814 0.00434 0.1493 0.00434 0.15069 C 0.00434 0.15277 0.00434 0.15532 0.00434 0.1574 L 0.00434 0.16111 C 0.00451 0.16481 0.00451 0.16967 0.00451 0.1743 C 0.00451 0.17569 0.00451 0.17731 0.00451 0.17893 C 0.00451 0.18009 0.00469 0.18101 0.00469 0.1824 C 0.00469 0.18379 0.00469 0.18541 0.00469 0.18726 C 0.00469 0.18842 0.00469 0.19027 0.00469 0.19166 C 0.00469 0.19421 0.00469 0.19652 0.00469 0.19861 C 0.00469 0.19976 0.00469 0.20115 0.00469 0.20231 C 0.00469 0.20463 0.00469 0.20671 0.00469 0.20949 L 0.00486 0.22361 C 0.00486 0.225 0.00486 0.22615 0.00486 0.22731 C 0.00503 0.23726 0.00486 0.22453 0.00486 0.23426 C 0.00486 0.23541 0.00503 0.23634 0.00503 0.2375 C 0.00503 0.23865 0.00503 0.24004 0.00503 0.2412 C 0.00503 0.24236 0.00503 0.24351 0.00503 0.2449 C 0.00503 0.25046 0.00503 0.25115 0.00503 0.25648 C 0.00503 0.25902 0.00503 0.26157 0.00521 0.26388 C 0.00521 0.26828 0.00521 0.26759 0.00521 0.2743 C 0.00521 0.27662 0.00521 0.28009 0.00521 0.28263 C 0.00521 0.28402 0.00521 0.28541 0.00521 0.28726 C 0.00538 0.29768 0.00521 0.29097 0.00538 0.29768 C 0.00538 0.30092 0.00538 0.30555 0.00538 0.30833 C 0.00538 0.31203 0.00538 0.31551 0.00538 0.31921 C 0.00538 0.3206 0.00538 0.32222 0.00538 0.32361 C 0.00538 0.32615 0.00556 0.32847 0.00556 0.33055 C 0.00556 0.33171 0.00556 0.33287 0.00556 0.33426 C 0.00556 0.33726 0.00556 0.34051 0.00556 0.34398 L 0.00556 0.35092 C 0.00556 0.35208 0.00556 0.35324 0.00556 0.35439 C 0.00556 0.35601 0.00556 0.35763 0.00556 0.35926 C 0.00573 0.36157 0.00573 0.3662 0.00573 0.36643 C 0.00573 0.36944 0.00573 0.37245 0.00573 0.37546 C 0.00573 0.37824 0.00573 0.38078 0.00573 0.38356 C 0.00573 0.40324 0.00573 0.38865 0.00573 0.40277 C 0.00573 0.51064 0.00573 0.49143 0.00573 0.62777 C 0.00573 0.63449 0.00573 0.64097 0.00573 0.64768 C 0.0059 0.70926 0.00573 0.68217 0.00573 0.72939 " pathEditMode="relative" rAng="0" ptsTypes="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3645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6" grpId="0" animBg="1"/>
      <p:bldP spid="28" grpId="0" animBg="1"/>
    </p:bldLst>
  </p:timing>
  <p:extLst>
    <p:ext uri="{E180D4A7-C9FB-4DFB-919C-405C955672EB}">
      <p14:showEvtLst xmlns:p14="http://schemas.microsoft.com/office/powerpoint/2010/main">
        <p14:triggerEvt type="onClick" time="5645" objId="6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34A93B1-71AE-47D9-9126-79A050CEB1D0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FAB000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FC1AA4-1531-4E83-A2C7-A4CD0536386C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002948-4533-474C-95F2-51E429EC1491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86" name="Arrow: Right 85">
            <a:hlinkClick r:id="rId4" action="ppaction://hlinksldjump"/>
            <a:extLst>
              <a:ext uri="{FF2B5EF4-FFF2-40B4-BE49-F238E27FC236}">
                <a16:creationId xmlns:a16="http://schemas.microsoft.com/office/drawing/2014/main" id="{254E81FE-6B83-4E3A-972F-B9E217BA94B1}"/>
              </a:ext>
            </a:extLst>
          </p:cNvPr>
          <p:cNvSpPr/>
          <p:nvPr/>
        </p:nvSpPr>
        <p:spPr>
          <a:xfrm>
            <a:off x="7539038" y="5532438"/>
            <a:ext cx="995362" cy="768350"/>
          </a:xfrm>
          <a:prstGeom prst="rightArrow">
            <a:avLst/>
          </a:prstGeom>
          <a:solidFill>
            <a:srgbClr val="FAB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8C22E7-22BD-421B-A09F-9DB26C9CFA3A}"/>
              </a:ext>
            </a:extLst>
          </p:cNvPr>
          <p:cNvSpPr/>
          <p:nvPr/>
        </p:nvSpPr>
        <p:spPr>
          <a:xfrm>
            <a:off x="2901950" y="5013325"/>
            <a:ext cx="3355975" cy="1008063"/>
          </a:xfrm>
          <a:prstGeom prst="roundRect">
            <a:avLst>
              <a:gd name="adj" fmla="val 0"/>
            </a:avLst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85A45A6-6E18-4136-8EC2-7B280449C730}"/>
              </a:ext>
            </a:extLst>
          </p:cNvPr>
          <p:cNvSpPr/>
          <p:nvPr/>
        </p:nvSpPr>
        <p:spPr>
          <a:xfrm>
            <a:off x="3008313" y="5094288"/>
            <a:ext cx="1512887" cy="8445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2C2B742-AB16-4CD6-8A25-4D20FDF961E3}"/>
              </a:ext>
            </a:extLst>
          </p:cNvPr>
          <p:cNvSpPr/>
          <p:nvPr/>
        </p:nvSpPr>
        <p:spPr>
          <a:xfrm>
            <a:off x="4643438" y="5094288"/>
            <a:ext cx="1512887" cy="8445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559" name="TextBox 11">
            <a:extLst>
              <a:ext uri="{FF2B5EF4-FFF2-40B4-BE49-F238E27FC236}">
                <a16:creationId xmlns:a16="http://schemas.microsoft.com/office/drawing/2014/main" id="{5088591A-E5B3-4360-8684-7F2603CD9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5108575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Score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Board</a:t>
            </a:r>
          </a:p>
        </p:txBody>
      </p:sp>
      <p:sp>
        <p:nvSpPr>
          <p:cNvPr id="23560" name="TextBox 23">
            <a:extLst>
              <a:ext uri="{FF2B5EF4-FFF2-40B4-BE49-F238E27FC236}">
                <a16:creationId xmlns:a16="http://schemas.microsoft.com/office/drawing/2014/main" id="{2B8DD45F-0EE0-4829-8611-6F56703BA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3" y="5113338"/>
            <a:ext cx="8651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3561" name="TextBox 25">
            <a:extLst>
              <a:ext uri="{FF2B5EF4-FFF2-40B4-BE49-F238E27FC236}">
                <a16:creationId xmlns:a16="http://schemas.microsoft.com/office/drawing/2014/main" id="{8A39FF33-4662-4216-8D69-09CAC4C4E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913" y="5113338"/>
            <a:ext cx="8651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3562" name="TextBox 24">
            <a:extLst>
              <a:ext uri="{FF2B5EF4-FFF2-40B4-BE49-F238E27FC236}">
                <a16:creationId xmlns:a16="http://schemas.microsoft.com/office/drawing/2014/main" id="{CC39B872-97DE-46DB-B387-B9622C3A8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913" y="5113338"/>
            <a:ext cx="865187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0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CDCE06E-4B6E-4AB2-ADA1-21C54FE3ED74}"/>
              </a:ext>
            </a:extLst>
          </p:cNvPr>
          <p:cNvGrpSpPr>
            <a:grpSpLocks/>
          </p:cNvGrpSpPr>
          <p:nvPr/>
        </p:nvGrpSpPr>
        <p:grpSpPr bwMode="auto">
          <a:xfrm>
            <a:off x="484188" y="1196975"/>
            <a:ext cx="2697162" cy="3041650"/>
            <a:chOff x="483850" y="1196754"/>
            <a:chExt cx="2697995" cy="3042188"/>
          </a:xfrm>
        </p:grpSpPr>
        <p:pic>
          <p:nvPicPr>
            <p:cNvPr id="23579" name="Picture 2">
              <a:extLst>
                <a:ext uri="{FF2B5EF4-FFF2-40B4-BE49-F238E27FC236}">
                  <a16:creationId xmlns:a16="http://schemas.microsoft.com/office/drawing/2014/main" id="{5C4CB63F-A513-4B63-AA86-68D8BD6CA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50" y="1196754"/>
              <a:ext cx="2697995" cy="304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0" name="Picture 15">
              <a:extLst>
                <a:ext uri="{FF2B5EF4-FFF2-40B4-BE49-F238E27FC236}">
                  <a16:creationId xmlns:a16="http://schemas.microsoft.com/office/drawing/2014/main" id="{78CDB992-6CAA-49F0-8F8A-9A7206CE61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072" y="1795762"/>
              <a:ext cx="999630" cy="499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DC575D5-0990-4E6F-B2F8-F0AE16A48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388" y="5113338"/>
            <a:ext cx="865187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565" name="TextBox 29">
            <a:extLst>
              <a:ext uri="{FF2B5EF4-FFF2-40B4-BE49-F238E27FC236}">
                <a16:creationId xmlns:a16="http://schemas.microsoft.com/office/drawing/2014/main" id="{0F35EEF3-5246-4A08-97DE-9773498E1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454025"/>
            <a:ext cx="3686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healthy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E02D6C-7EA8-4586-9B0C-3EE55FB71721}"/>
              </a:ext>
            </a:extLst>
          </p:cNvPr>
          <p:cNvGrpSpPr>
            <a:grpSpLocks/>
          </p:cNvGrpSpPr>
          <p:nvPr/>
        </p:nvGrpSpPr>
        <p:grpSpPr bwMode="auto">
          <a:xfrm>
            <a:off x="3230563" y="1196975"/>
            <a:ext cx="2698750" cy="3059113"/>
            <a:chOff x="3231156" y="1196753"/>
            <a:chExt cx="2697995" cy="3060095"/>
          </a:xfrm>
        </p:grpSpPr>
        <p:grpSp>
          <p:nvGrpSpPr>
            <p:cNvPr id="23575" name="Group 64">
              <a:extLst>
                <a:ext uri="{FF2B5EF4-FFF2-40B4-BE49-F238E27FC236}">
                  <a16:creationId xmlns:a16="http://schemas.microsoft.com/office/drawing/2014/main" id="{BABC5F6C-E1AF-4700-B1C6-399C61178D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1156" y="1196753"/>
              <a:ext cx="2697995" cy="3042188"/>
              <a:chOff x="3231156" y="1196753"/>
              <a:chExt cx="2697995" cy="3042188"/>
            </a:xfrm>
          </p:grpSpPr>
          <p:pic>
            <p:nvPicPr>
              <p:cNvPr id="23577" name="Picture 7">
                <a:extLst>
                  <a:ext uri="{FF2B5EF4-FFF2-40B4-BE49-F238E27FC236}">
                    <a16:creationId xmlns:a16="http://schemas.microsoft.com/office/drawing/2014/main" id="{54AA2E69-2D87-45B9-A58A-688987376A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1156" y="1196753"/>
                <a:ext cx="2697995" cy="3042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8" name="Picture 28">
                <a:extLst>
                  <a:ext uri="{FF2B5EF4-FFF2-40B4-BE49-F238E27FC236}">
                    <a16:creationId xmlns:a16="http://schemas.microsoft.com/office/drawing/2014/main" id="{815FF296-81E1-4F40-9133-8AC07EED43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5318" y="1781175"/>
                <a:ext cx="817919" cy="610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76" name="Picture 12">
              <a:extLst>
                <a:ext uri="{FF2B5EF4-FFF2-40B4-BE49-F238E27FC236}">
                  <a16:creationId xmlns:a16="http://schemas.microsoft.com/office/drawing/2014/main" id="{0A3004B5-CB26-425A-A380-24174B56A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35" y="2366789"/>
              <a:ext cx="1679094" cy="1890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C11FC1-E4AF-467E-AB9E-9170FB31DF54}"/>
              </a:ext>
            </a:extLst>
          </p:cNvPr>
          <p:cNvGrpSpPr>
            <a:grpSpLocks/>
          </p:cNvGrpSpPr>
          <p:nvPr/>
        </p:nvGrpSpPr>
        <p:grpSpPr bwMode="auto">
          <a:xfrm>
            <a:off x="5978525" y="1196975"/>
            <a:ext cx="2697163" cy="3046413"/>
            <a:chOff x="5978461" y="1196752"/>
            <a:chExt cx="2697995" cy="3046472"/>
          </a:xfrm>
        </p:grpSpPr>
        <p:grpSp>
          <p:nvGrpSpPr>
            <p:cNvPr id="23570" name="Group 3">
              <a:extLst>
                <a:ext uri="{FF2B5EF4-FFF2-40B4-BE49-F238E27FC236}">
                  <a16:creationId xmlns:a16="http://schemas.microsoft.com/office/drawing/2014/main" id="{727D22FD-0C31-4417-988C-40BA03295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78461" y="1196752"/>
              <a:ext cx="2697995" cy="3046472"/>
              <a:chOff x="5978461" y="1196752"/>
              <a:chExt cx="2697995" cy="3046472"/>
            </a:xfrm>
          </p:grpSpPr>
          <p:pic>
            <p:nvPicPr>
              <p:cNvPr id="23572" name="Picture 8">
                <a:extLst>
                  <a:ext uri="{FF2B5EF4-FFF2-40B4-BE49-F238E27FC236}">
                    <a16:creationId xmlns:a16="http://schemas.microsoft.com/office/drawing/2014/main" id="{A1B64C77-58A7-4CB7-A8AE-05875AF04C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8461" y="1196752"/>
                <a:ext cx="2697995" cy="3042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3" name="Picture 30">
                <a:extLst>
                  <a:ext uri="{FF2B5EF4-FFF2-40B4-BE49-F238E27FC236}">
                    <a16:creationId xmlns:a16="http://schemas.microsoft.com/office/drawing/2014/main" id="{6787C2D2-D866-4326-A037-336A86C93D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7101"/>
              <a:stretch>
                <a:fillRect/>
              </a:stretch>
            </p:blipFill>
            <p:spPr bwMode="auto">
              <a:xfrm>
                <a:off x="6772275" y="1772816"/>
                <a:ext cx="790575" cy="75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4" name="Picture 13">
                <a:extLst>
                  <a:ext uri="{FF2B5EF4-FFF2-40B4-BE49-F238E27FC236}">
                    <a16:creationId xmlns:a16="http://schemas.microsoft.com/office/drawing/2014/main" id="{15B657EE-FAF2-4096-A72E-E0CB5E6299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1688" y="2353165"/>
                <a:ext cx="1679094" cy="18900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71" name="Picture 6">
              <a:extLst>
                <a:ext uri="{FF2B5EF4-FFF2-40B4-BE49-F238E27FC236}">
                  <a16:creationId xmlns:a16="http://schemas.microsoft.com/office/drawing/2014/main" id="{C2E19E69-7808-4489-9361-E3E5917C70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216552">
              <a:off x="7567007" y="1673499"/>
              <a:ext cx="189014" cy="39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9BAF5AC-852B-4086-95EB-9CE4AE624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-1247775"/>
            <a:ext cx="122237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5">
            <a:extLst>
              <a:ext uri="{FF2B5EF4-FFF2-40B4-BE49-F238E27FC236}">
                <a16:creationId xmlns:a16="http://schemas.microsoft.com/office/drawing/2014/main" id="{174288D6-BA98-48FC-B9C3-5656A5EF0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49500"/>
            <a:ext cx="16795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6"/>
    </mc:Choice>
    <mc:Fallback xmlns="">
      <p:transition spd="slow" advTm="8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54 L 0.00104 0.00254 C -0.00833 0.00301 -0.01788 0.00324 -0.02708 0.00393 C -0.02934 0.00416 -0.03628 0.00787 -0.0375 0.0081 C -0.04392 0.01041 -0.04045 0.00902 -0.04792 0.01226 L -0.05104 0.01365 C -0.05208 0.01412 -0.0533 0.01435 -0.05417 0.01504 C -0.05521 0.01597 -0.05625 0.01736 -0.05729 0.01782 C -0.05937 0.01921 -0.06146 0.01967 -0.06354 0.0206 L -0.07917 0.02754 L -0.08229 0.02893 C -0.08333 0.02939 -0.08455 0.02963 -0.08542 0.03032 C -0.08958 0.03402 -0.0875 0.03263 -0.09167 0.03449 C -0.09774 0.04259 -0.09201 0.03611 -0.09792 0.04004 C -0.09913 0.04097 -0.1 0.04236 -0.10104 0.04282 C -0.10312 0.04421 -0.10556 0.04398 -0.10729 0.0456 C -0.11146 0.0493 -0.10937 0.04791 -0.11354 0.04976 C -0.11979 0.05601 -0.11632 0.05277 -0.12396 0.05949 L -0.12708 0.06226 C -0.12812 0.06319 -0.12917 0.06458 -0.13021 0.06504 C -0.13125 0.06551 -0.13247 0.06597 -0.13333 0.06643 C -0.14149 0.07199 -0.13177 0.06713 -0.13958 0.0706 C -0.14965 0.08402 -0.13681 0.06828 -0.14583 0.07615 C -0.14722 0.07731 -0.14792 0.07939 -0.14896 0.08032 C -0.15035 0.08171 -0.15191 0.08194 -0.15312 0.0831 C -0.15434 0.08426 -0.15521 0.08611 -0.15625 0.08726 C -0.15729 0.08842 -0.15851 0.08912 -0.15937 0.09004 C -0.16094 0.09143 -0.16233 0.09282 -0.16354 0.09421 C -0.16858 0.09976 -0.16458 0.09722 -0.16979 0.09976 C -0.17049 0.10115 -0.17101 0.10254 -0.17187 0.10393 C -0.17292 0.10509 -0.17413 0.10555 -0.175 0.10671 C -0.17622 0.10787 -0.17708 0.10949 -0.17812 0.11088 C -0.17951 0.11226 -0.18108 0.11319 -0.18229 0.11504 C -0.18333 0.1162 -0.18351 0.11782 -0.18437 0.11898 C -0.18542 0.12037 -0.18663 0.12083 -0.1875 0.12199 C -0.19271 0.12754 -0.18837 0.125 -0.19375 0.12754 C -0.19583 0.13032 -0.19757 0.13356 -0.2 0.13588 L -0.20625 0.14143 C -0.21181 0.15254 -0.20451 0.13912 -0.21146 0.14838 C -0.2184 0.15763 -0.20833 0.14791 -0.21667 0.15532 C -0.21875 0.16319 -0.21615 0.15648 -0.22083 0.16064 C -0.22222 0.1618 -0.22309 0.16342 -0.22396 0.16504 C -0.22483 0.1662 -0.22517 0.16805 -0.22604 0.16921 C -0.22691 0.1699 -0.22812 0.17013 -0.22917 0.1706 C -0.23108 0.1743 -0.23177 0.17592 -0.23437 0.17893 C -0.23646 0.18078 -0.24062 0.18449 -0.24062 0.18449 L -0.24687 0.19699 C -0.24757 0.19814 -0.24861 0.19953 -0.24896 0.20115 C -0.25243 0.21435 -0.24705 0.19351 -0.25208 0.21088 C -0.25295 0.21342 -0.25295 0.21666 -0.25417 0.21921 C -0.25486 0.2206 -0.2559 0.22176 -0.25625 0.22314 C -0.25729 0.22592 -0.25764 0.22893 -0.25833 0.23171 L -0.26042 0.24004 C -0.26076 0.24143 -0.26128 0.24259 -0.26146 0.24398 C -0.26181 0.24606 -0.26215 0.24791 -0.2625 0.24976 C -0.26319 0.25162 -0.26424 0.25324 -0.26458 0.25509 C -0.26562 0.25879 -0.26597 0.26273 -0.26667 0.26643 C -0.26736 0.26921 -0.26823 0.27176 -0.26875 0.27476 C -0.27101 0.28634 -0.26875 0.2824 -0.27083 0.29699 C -0.27135 0.2993 -0.27222 0.30162 -0.27292 0.30393 C -0.27361 0.31064 -0.27448 0.32245 -0.27604 0.32893 C -0.27639 0.33009 -0.27691 0.33148 -0.27708 0.3331 C -0.2776 0.33518 -0.27778 0.33773 -0.27812 0.34004 C -0.27847 0.34143 -0.27899 0.34259 -0.27917 0.34421 C -0.27969 0.34583 -0.27986 0.34791 -0.28021 0.34976 C -0.28056 0.35115 -0.28108 0.35231 -0.28125 0.35393 C -0.28177 0.35601 -0.28194 0.35856 -0.28229 0.36088 C -0.28299 0.36365 -0.28368 0.36643 -0.28437 0.36921 L -0.2875 0.38171 L -0.28854 0.38588 L -0.28958 0.39004 C -0.28993 0.39328 -0.2901 0.39652 -0.29062 0.39976 C -0.29115 0.40162 -0.29253 0.40324 -0.29271 0.40509 C -0.29358 0.41064 -0.29323 0.41643 -0.29375 0.42199 C -0.29392 0.42338 -0.29462 0.42453 -0.29479 0.42615 C -0.29844 0.44328 -0.29566 0.43171 -0.29792 0.44143 C -0.29826 0.44537 -0.29861 0.44976 -0.29896 0.45393 C -0.29931 0.45578 -0.29983 0.4574 -0.3 0.45949 C -0.30052 0.4625 -0.30087 0.46574 -0.30104 0.46898 C -0.30295 0.48888 -0.30122 0.47662 -0.30312 0.49004 C -0.30382 0.50393 -0.30556 0.51759 -0.30521 0.53171 C -0.30417 0.60717 -0.30503 0.57523 -0.30312 0.62754 C -0.30347 0.64791 -0.30365 0.66828 -0.30417 0.68865 C -0.30434 0.69051 -0.30503 0.69213 -0.30521 0.69421 C -0.30573 0.69629 -0.3059 0.69884 -0.30625 0.70092 C -0.3066 0.73356 -0.30677 0.76597 -0.30729 0.79838 C -0.30747 0.80347 -0.30833 0.80833 -0.30833 0.81365 C -0.30903 0.83055 -0.30937 0.86504 -0.30937 0.86504 " pathEditMode="relative" ptsTypes="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34A93B1-71AE-47D9-9126-79A050CEB1D0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FAB000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FC1AA4-1531-4E83-A2C7-A4CD0536386C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002948-4533-474C-95F2-51E429EC1491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86" name="Arrow: Right 85">
            <a:hlinkClick r:id="rId4" action="ppaction://hlinksldjump"/>
            <a:extLst>
              <a:ext uri="{FF2B5EF4-FFF2-40B4-BE49-F238E27FC236}">
                <a16:creationId xmlns:a16="http://schemas.microsoft.com/office/drawing/2014/main" id="{254E81FE-6B83-4E3A-972F-B9E217BA94B1}"/>
              </a:ext>
            </a:extLst>
          </p:cNvPr>
          <p:cNvSpPr/>
          <p:nvPr/>
        </p:nvSpPr>
        <p:spPr>
          <a:xfrm>
            <a:off x="7539038" y="5532438"/>
            <a:ext cx="995362" cy="768350"/>
          </a:xfrm>
          <a:prstGeom prst="rightArrow">
            <a:avLst/>
          </a:prstGeom>
          <a:solidFill>
            <a:srgbClr val="FAB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8C22E7-22BD-421B-A09F-9DB26C9CFA3A}"/>
              </a:ext>
            </a:extLst>
          </p:cNvPr>
          <p:cNvSpPr/>
          <p:nvPr/>
        </p:nvSpPr>
        <p:spPr>
          <a:xfrm>
            <a:off x="2901950" y="5013325"/>
            <a:ext cx="3355975" cy="1008063"/>
          </a:xfrm>
          <a:prstGeom prst="roundRect">
            <a:avLst>
              <a:gd name="adj" fmla="val 0"/>
            </a:avLst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85A45A6-6E18-4136-8EC2-7B280449C730}"/>
              </a:ext>
            </a:extLst>
          </p:cNvPr>
          <p:cNvSpPr/>
          <p:nvPr/>
        </p:nvSpPr>
        <p:spPr>
          <a:xfrm>
            <a:off x="3008313" y="5094288"/>
            <a:ext cx="1512887" cy="8445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2C2B742-AB16-4CD6-8A25-4D20FDF961E3}"/>
              </a:ext>
            </a:extLst>
          </p:cNvPr>
          <p:cNvSpPr/>
          <p:nvPr/>
        </p:nvSpPr>
        <p:spPr>
          <a:xfrm>
            <a:off x="4643438" y="5094288"/>
            <a:ext cx="1512887" cy="8445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583" name="TextBox 11">
            <a:extLst>
              <a:ext uri="{FF2B5EF4-FFF2-40B4-BE49-F238E27FC236}">
                <a16:creationId xmlns:a16="http://schemas.microsoft.com/office/drawing/2014/main" id="{7C96C637-BC98-4F41-A888-FBBEAD602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5108575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Score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Board</a:t>
            </a:r>
          </a:p>
        </p:txBody>
      </p:sp>
      <p:sp>
        <p:nvSpPr>
          <p:cNvPr id="24584" name="TextBox 23">
            <a:extLst>
              <a:ext uri="{FF2B5EF4-FFF2-40B4-BE49-F238E27FC236}">
                <a16:creationId xmlns:a16="http://schemas.microsoft.com/office/drawing/2014/main" id="{A14D98E2-8467-4145-98DA-B43D6B2AB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3" y="5113338"/>
            <a:ext cx="8651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4585" name="TextBox 25">
            <a:extLst>
              <a:ext uri="{FF2B5EF4-FFF2-40B4-BE49-F238E27FC236}">
                <a16:creationId xmlns:a16="http://schemas.microsoft.com/office/drawing/2014/main" id="{6A663582-3109-4AB4-B5D1-9B0ABBF5E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913" y="5113338"/>
            <a:ext cx="8651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4586" name="TextBox 24">
            <a:extLst>
              <a:ext uri="{FF2B5EF4-FFF2-40B4-BE49-F238E27FC236}">
                <a16:creationId xmlns:a16="http://schemas.microsoft.com/office/drawing/2014/main" id="{4783518C-7A86-46F7-ADF2-FCCD2368E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388" y="5113338"/>
            <a:ext cx="865187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A4A569-03F8-4AE2-81E3-4DA1663A0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388" y="5113338"/>
            <a:ext cx="865187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588" name="TextBox 29">
            <a:extLst>
              <a:ext uri="{FF2B5EF4-FFF2-40B4-BE49-F238E27FC236}">
                <a16:creationId xmlns:a16="http://schemas.microsoft.com/office/drawing/2014/main" id="{6B3B3C10-1198-4B21-BCF0-DE7D6F4EE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454025"/>
            <a:ext cx="3686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breakfast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0D41A4-1135-49F8-88B6-975923F7CBB9}"/>
              </a:ext>
            </a:extLst>
          </p:cNvPr>
          <p:cNvGrpSpPr>
            <a:grpSpLocks/>
          </p:cNvGrpSpPr>
          <p:nvPr/>
        </p:nvGrpSpPr>
        <p:grpSpPr bwMode="auto">
          <a:xfrm>
            <a:off x="3230563" y="1196975"/>
            <a:ext cx="2698750" cy="3059113"/>
            <a:chOff x="3231156" y="1196753"/>
            <a:chExt cx="2697995" cy="3060095"/>
          </a:xfrm>
        </p:grpSpPr>
        <p:grpSp>
          <p:nvGrpSpPr>
            <p:cNvPr id="24600" name="Group 64">
              <a:extLst>
                <a:ext uri="{FF2B5EF4-FFF2-40B4-BE49-F238E27FC236}">
                  <a16:creationId xmlns:a16="http://schemas.microsoft.com/office/drawing/2014/main" id="{E88F10A7-384F-41C7-9BD6-93D6A2F0A1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1156" y="1196753"/>
              <a:ext cx="2697995" cy="3042188"/>
              <a:chOff x="3231156" y="1196753"/>
              <a:chExt cx="2697995" cy="3042188"/>
            </a:xfrm>
          </p:grpSpPr>
          <p:pic>
            <p:nvPicPr>
              <p:cNvPr id="24602" name="Picture 7">
                <a:extLst>
                  <a:ext uri="{FF2B5EF4-FFF2-40B4-BE49-F238E27FC236}">
                    <a16:creationId xmlns:a16="http://schemas.microsoft.com/office/drawing/2014/main" id="{1F9DBD25-F456-4C0C-959F-F5838EEEEC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1156" y="1196753"/>
                <a:ext cx="2697995" cy="3042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3" name="Picture 28">
                <a:extLst>
                  <a:ext uri="{FF2B5EF4-FFF2-40B4-BE49-F238E27FC236}">
                    <a16:creationId xmlns:a16="http://schemas.microsoft.com/office/drawing/2014/main" id="{47858B37-B8FC-4F8A-BDD1-C34A0EFB06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784" y="1809750"/>
                <a:ext cx="1009041" cy="504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601" name="Picture 12">
              <a:extLst>
                <a:ext uri="{FF2B5EF4-FFF2-40B4-BE49-F238E27FC236}">
                  <a16:creationId xmlns:a16="http://schemas.microsoft.com/office/drawing/2014/main" id="{F0FD3A30-CCA6-4A99-B478-1F50C13410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35" y="2366789"/>
              <a:ext cx="1679094" cy="1890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B6DA2FB-935B-41F8-B67E-20DF5B96A6F5}"/>
              </a:ext>
            </a:extLst>
          </p:cNvPr>
          <p:cNvGrpSpPr>
            <a:grpSpLocks/>
          </p:cNvGrpSpPr>
          <p:nvPr/>
        </p:nvGrpSpPr>
        <p:grpSpPr bwMode="auto">
          <a:xfrm>
            <a:off x="5978525" y="1196975"/>
            <a:ext cx="2697163" cy="3041650"/>
            <a:chOff x="5978461" y="1196752"/>
            <a:chExt cx="2697995" cy="3042188"/>
          </a:xfrm>
        </p:grpSpPr>
        <p:pic>
          <p:nvPicPr>
            <p:cNvPr id="24598" name="Picture 8">
              <a:extLst>
                <a:ext uri="{FF2B5EF4-FFF2-40B4-BE49-F238E27FC236}">
                  <a16:creationId xmlns:a16="http://schemas.microsoft.com/office/drawing/2014/main" id="{44253555-8E76-4CAE-A339-2605A40AE9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461" y="1196752"/>
              <a:ext cx="2697995" cy="304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9" name="Picture 30">
              <a:extLst>
                <a:ext uri="{FF2B5EF4-FFF2-40B4-BE49-F238E27FC236}">
                  <a16:creationId xmlns:a16="http://schemas.microsoft.com/office/drawing/2014/main" id="{C683FF33-A91B-4B37-9E37-015A787DE8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475" y="1810677"/>
              <a:ext cx="962025" cy="60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E22A12E-9625-4395-AEF7-485FD643F76A}"/>
              </a:ext>
            </a:extLst>
          </p:cNvPr>
          <p:cNvGrpSpPr>
            <a:grpSpLocks/>
          </p:cNvGrpSpPr>
          <p:nvPr/>
        </p:nvGrpSpPr>
        <p:grpSpPr bwMode="auto">
          <a:xfrm>
            <a:off x="533401" y="1214438"/>
            <a:ext cx="2697162" cy="3041650"/>
            <a:chOff x="483850" y="1196754"/>
            <a:chExt cx="2697995" cy="3042188"/>
          </a:xfrm>
        </p:grpSpPr>
        <p:grpSp>
          <p:nvGrpSpPr>
            <p:cNvPr id="24594" name="Group 63">
              <a:extLst>
                <a:ext uri="{FF2B5EF4-FFF2-40B4-BE49-F238E27FC236}">
                  <a16:creationId xmlns:a16="http://schemas.microsoft.com/office/drawing/2014/main" id="{BF8E34E3-EDC6-4C92-8664-F51EF570D8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850" y="1196754"/>
              <a:ext cx="2697995" cy="3042188"/>
              <a:chOff x="483850" y="1196754"/>
              <a:chExt cx="2697995" cy="3042188"/>
            </a:xfrm>
          </p:grpSpPr>
          <p:pic>
            <p:nvPicPr>
              <p:cNvPr id="24596" name="Picture 2">
                <a:extLst>
                  <a:ext uri="{FF2B5EF4-FFF2-40B4-BE49-F238E27FC236}">
                    <a16:creationId xmlns:a16="http://schemas.microsoft.com/office/drawing/2014/main" id="{F2C284FC-C8DB-4215-99F6-910FEB227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850" y="1196754"/>
                <a:ext cx="2697995" cy="3042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7" name="Picture 15">
                <a:extLst>
                  <a:ext uri="{FF2B5EF4-FFF2-40B4-BE49-F238E27FC236}">
                    <a16:creationId xmlns:a16="http://schemas.microsoft.com/office/drawing/2014/main" id="{33C40211-4E07-4202-8537-D78E8B95F7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0552" y="1790700"/>
                <a:ext cx="1008526" cy="607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595" name="Picture 5">
              <a:extLst>
                <a:ext uri="{FF2B5EF4-FFF2-40B4-BE49-F238E27FC236}">
                  <a16:creationId xmlns:a16="http://schemas.microsoft.com/office/drawing/2014/main" id="{0F702A82-B2D5-4C59-A3D6-057AA3AA8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48880"/>
              <a:ext cx="1679094" cy="1890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5B1DBB2-52A1-42BA-AF16-3D49FE18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-1247775"/>
            <a:ext cx="122237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3">
            <a:extLst>
              <a:ext uri="{FF2B5EF4-FFF2-40B4-BE49-F238E27FC236}">
                <a16:creationId xmlns:a16="http://schemas.microsoft.com/office/drawing/2014/main" id="{4E3C843C-7CE6-49F8-A604-E47071A1F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2352675"/>
            <a:ext cx="167957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03"/>
    </mc:Choice>
    <mc:Fallback xmlns="">
      <p:transition spd="slow" advTm="14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903 0.00047 0.0184 0.0007 0.02743 0.00139 C 0.02969 0.00162 0.03646 0.00533 0.03768 0.00556 C 0.04393 0.00764 0.04063 0.00648 0.04792 0.00949 L 0.05087 0.01088 C 0.05191 0.01134 0.05313 0.01158 0.05399 0.01227 C 0.05504 0.0132 0.05608 0.01435 0.05712 0.01482 C 0.05903 0.01621 0.06111 0.01667 0.0632 0.01759 L 0.07847 0.02431 L 0.0816 0.0257 C 0.08264 0.02616 0.08386 0.02639 0.08455 0.02685 C 0.08872 0.03056 0.08663 0.02917 0.0908 0.03102 C 0.0967 0.03889 0.09115 0.03264 0.09688 0.03634 C 0.09809 0.03727 0.09896 0.03866 0.1 0.03912 C 0.10191 0.04028 0.10434 0.04005 0.10608 0.04167 C 0.11007 0.04537 0.10816 0.04398 0.11215 0.04584 C 0.11823 0.05185 0.11493 0.04861 0.1224 0.05509 L 0.12552 0.05787 C 0.12656 0.0588 0.12743 0.05996 0.12847 0.06042 C 0.12952 0.06088 0.13073 0.06134 0.1316 0.06181 C 0.13959 0.06713 0.13004 0.0625 0.13768 0.06574 C 0.14757 0.07894 0.13507 0.06366 0.14375 0.0713 C 0.14514 0.07222 0.14584 0.07431 0.14688 0.07523 C 0.14827 0.07662 0.14983 0.07685 0.15104 0.07801 C 0.15209 0.07894 0.15295 0.08079 0.15399 0.08195 C 0.15504 0.0831 0.15625 0.0838 0.15712 0.08472 C 0.15868 0.08588 0.16007 0.08727 0.16111 0.08866 C 0.16615 0.09375 0.16215 0.09144 0.16736 0.09375 C 0.16806 0.09514 0.16858 0.09653 0.16927 0.09792 C 0.17031 0.09884 0.17153 0.09931 0.1724 0.10047 C 0.17361 0.10162 0.17448 0.10324 0.17552 0.10463 C 0.17691 0.10579 0.1783 0.10672 0.17952 0.10857 C 0.18056 0.10972 0.18073 0.11134 0.1816 0.11227 C 0.18264 0.11366 0.18386 0.11412 0.18472 0.11528 C 0.18976 0.1206 0.18559 0.11806 0.1908 0.1206 C 0.19288 0.12338 0.19445 0.12639 0.19688 0.12871 L 0.20295 0.13403 C 0.20851 0.14468 0.20139 0.13172 0.20816 0.14074 C 0.21493 0.14977 0.20504 0.14028 0.2132 0.14746 C 0.21528 0.15509 0.21268 0.14861 0.21736 0.15255 C 0.21875 0.15371 0.21962 0.15533 0.22031 0.15695 C 0.22118 0.15787 0.22153 0.15972 0.2224 0.16088 C 0.22327 0.16158 0.22448 0.16181 0.22552 0.16227 C 0.22743 0.16574 0.22813 0.16736 0.23056 0.17037 C 0.23264 0.17199 0.23663 0.1757 0.23663 0.17593 L 0.24288 0.18773 C 0.24358 0.18889 0.24462 0.19028 0.24497 0.19167 C 0.24827 0.2044 0.24306 0.18426 0.24792 0.20116 C 0.24879 0.20347 0.24879 0.20672 0.25 0.20926 C 0.2507 0.21042 0.25174 0.21158 0.25209 0.21297 C 0.25313 0.21574 0.25347 0.21852 0.25399 0.2213 L 0.25608 0.2294 C 0.25643 0.23056 0.25695 0.23172 0.25712 0.2331 C 0.25747 0.23519 0.25781 0.23681 0.25816 0.23866 C 0.25886 0.24051 0.2599 0.24213 0.26024 0.24375 C 0.26129 0.24746 0.26163 0.25116 0.26215 0.25486 C 0.26285 0.25741 0.26372 0.25996 0.26424 0.26273 C 0.26649 0.27408 0.26424 0.27014 0.26632 0.28426 C 0.26684 0.28658 0.26771 0.28866 0.2684 0.29097 C 0.2691 0.29746 0.26997 0.3088 0.27136 0.31505 C 0.2717 0.31621 0.27222 0.31759 0.2724 0.31922 C 0.27292 0.3213 0.27309 0.32361 0.27344 0.32593 C 0.27379 0.32732 0.27431 0.32824 0.27448 0.32986 C 0.275 0.33148 0.27518 0.33357 0.27552 0.33519 C 0.27587 0.33658 0.27639 0.33773 0.27656 0.33935 C 0.27709 0.34121 0.27726 0.34375 0.27761 0.34607 C 0.2783 0.34861 0.27882 0.35139 0.27952 0.35417 L 0.28264 0.36621 L 0.28368 0.37014 L 0.28472 0.37408 C 0.28507 0.37732 0.28524 0.38056 0.28577 0.38357 C 0.28629 0.38542 0.2875 0.38704 0.28768 0.38866 C 0.28854 0.39398 0.2882 0.39977 0.28872 0.40509 C 0.28889 0.40648 0.28959 0.40741 0.28976 0.40903 C 0.2934 0.4257 0.29063 0.41435 0.29288 0.42384 C 0.29323 0.42755 0.29358 0.43195 0.29393 0.43588 C 0.29427 0.43773 0.29479 0.43935 0.29497 0.44121 C 0.29549 0.44422 0.29566 0.44722 0.29584 0.45047 C 0.29774 0.46968 0.29601 0.45787 0.29792 0.47084 C 0.29861 0.48426 0.30035 0.49746 0.3 0.51111 C 0.29896 0.5838 0.29983 0.55301 0.29792 0.60347 C 0.29827 0.62315 0.29844 0.64283 0.29896 0.6625 C 0.29913 0.66435 0.29983 0.66597 0.3 0.66806 C 0.30052 0.66991 0.3007 0.67246 0.30104 0.67454 C 0.30139 0.70602 0.30156 0.73727 0.30209 0.76852 C 0.30226 0.77361 0.30313 0.77824 0.30313 0.78334 C 0.30382 0.79977 0.30417 0.8331 0.30417 0.83334 " pathEditMode="relative" rAng="0" ptsTypes="AAAAAAAAAA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416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6" grpId="0" animBg="1"/>
      <p:bldP spid="28" grpId="0" animBg="1"/>
    </p:bldLst>
  </p:timing>
  <p:extLst>
    <p:ext uri="{E180D4A7-C9FB-4DFB-919C-405C955672EB}">
      <p14:showEvtLst xmlns:p14="http://schemas.microsoft.com/office/powerpoint/2010/main">
        <p14:triggerEvt type="onClick" time="13427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34A93B1-71AE-47D9-9126-79A050CEB1D0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FAB000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FC1AA4-1531-4E83-A2C7-A4CD0536386C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002948-4533-474C-95F2-51E429EC1491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86" name="Arrow: Right 85">
            <a:hlinkClick r:id="" action="ppaction://noaction"/>
            <a:extLst>
              <a:ext uri="{FF2B5EF4-FFF2-40B4-BE49-F238E27FC236}">
                <a16:creationId xmlns:a16="http://schemas.microsoft.com/office/drawing/2014/main" id="{254E81FE-6B83-4E3A-972F-B9E217BA94B1}"/>
              </a:ext>
            </a:extLst>
          </p:cNvPr>
          <p:cNvSpPr/>
          <p:nvPr/>
        </p:nvSpPr>
        <p:spPr>
          <a:xfrm>
            <a:off x="7539038" y="5532438"/>
            <a:ext cx="995362" cy="768350"/>
          </a:xfrm>
          <a:prstGeom prst="rightArrow">
            <a:avLst/>
          </a:prstGeom>
          <a:solidFill>
            <a:srgbClr val="FAB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8C22E7-22BD-421B-A09F-9DB26C9CFA3A}"/>
              </a:ext>
            </a:extLst>
          </p:cNvPr>
          <p:cNvSpPr/>
          <p:nvPr/>
        </p:nvSpPr>
        <p:spPr>
          <a:xfrm>
            <a:off x="2901950" y="5013325"/>
            <a:ext cx="3355975" cy="1008063"/>
          </a:xfrm>
          <a:prstGeom prst="roundRect">
            <a:avLst>
              <a:gd name="adj" fmla="val 0"/>
            </a:avLst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85A45A6-6E18-4136-8EC2-7B280449C730}"/>
              </a:ext>
            </a:extLst>
          </p:cNvPr>
          <p:cNvSpPr/>
          <p:nvPr/>
        </p:nvSpPr>
        <p:spPr>
          <a:xfrm>
            <a:off x="3008313" y="5094288"/>
            <a:ext cx="1512887" cy="8445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2C2B742-AB16-4CD6-8A25-4D20FDF961E3}"/>
              </a:ext>
            </a:extLst>
          </p:cNvPr>
          <p:cNvSpPr/>
          <p:nvPr/>
        </p:nvSpPr>
        <p:spPr>
          <a:xfrm>
            <a:off x="4643438" y="5094288"/>
            <a:ext cx="1512887" cy="84455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07" name="TextBox 11">
            <a:extLst>
              <a:ext uri="{FF2B5EF4-FFF2-40B4-BE49-F238E27FC236}">
                <a16:creationId xmlns:a16="http://schemas.microsoft.com/office/drawing/2014/main" id="{887F8D97-89B1-40A9-9397-CC3AD1506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5108575"/>
            <a:ext cx="129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Score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Board</a:t>
            </a:r>
          </a:p>
        </p:txBody>
      </p:sp>
      <p:sp>
        <p:nvSpPr>
          <p:cNvPr id="25608" name="TextBox 23">
            <a:extLst>
              <a:ext uri="{FF2B5EF4-FFF2-40B4-BE49-F238E27FC236}">
                <a16:creationId xmlns:a16="http://schemas.microsoft.com/office/drawing/2014/main" id="{D9630141-4233-4F3D-BEDD-3E87B219B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3" y="5113338"/>
            <a:ext cx="8651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609" name="TextBox 25">
            <a:extLst>
              <a:ext uri="{FF2B5EF4-FFF2-40B4-BE49-F238E27FC236}">
                <a16:creationId xmlns:a16="http://schemas.microsoft.com/office/drawing/2014/main" id="{9F384E4F-34B2-4E28-9585-E62184E34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913" y="5113338"/>
            <a:ext cx="8651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610" name="TextBox 24">
            <a:extLst>
              <a:ext uri="{FF2B5EF4-FFF2-40B4-BE49-F238E27FC236}">
                <a16:creationId xmlns:a16="http://schemas.microsoft.com/office/drawing/2014/main" id="{95F9247B-C023-4B08-A300-CF5760A80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388" y="5113338"/>
            <a:ext cx="865187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566B66-F3D5-4618-823E-E0F8E06EF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388" y="5113338"/>
            <a:ext cx="865187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6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5612" name="TextBox 29">
            <a:extLst>
              <a:ext uri="{FF2B5EF4-FFF2-40B4-BE49-F238E27FC236}">
                <a16:creationId xmlns:a16="http://schemas.microsoft.com/office/drawing/2014/main" id="{3DBC7938-7F38-4DDF-9DD3-E0592D528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454025"/>
            <a:ext cx="3686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weather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43D6DFF-1E67-4C84-ACEE-3CD988C31676}"/>
              </a:ext>
            </a:extLst>
          </p:cNvPr>
          <p:cNvGrpSpPr>
            <a:grpSpLocks/>
          </p:cNvGrpSpPr>
          <p:nvPr/>
        </p:nvGrpSpPr>
        <p:grpSpPr bwMode="auto">
          <a:xfrm>
            <a:off x="3230563" y="1196975"/>
            <a:ext cx="2698750" cy="3041650"/>
            <a:chOff x="3231156" y="1196753"/>
            <a:chExt cx="2697995" cy="3042188"/>
          </a:xfrm>
        </p:grpSpPr>
        <p:pic>
          <p:nvPicPr>
            <p:cNvPr id="25628" name="Picture 7">
              <a:extLst>
                <a:ext uri="{FF2B5EF4-FFF2-40B4-BE49-F238E27FC236}">
                  <a16:creationId xmlns:a16="http://schemas.microsoft.com/office/drawing/2014/main" id="{F2EDB5D9-19FC-48DD-B241-81F940F51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156" y="1196753"/>
              <a:ext cx="2697995" cy="304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9" name="Picture 28">
              <a:extLst>
                <a:ext uri="{FF2B5EF4-FFF2-40B4-BE49-F238E27FC236}">
                  <a16:creationId xmlns:a16="http://schemas.microsoft.com/office/drawing/2014/main" id="{B36261E4-5A2A-48BD-8E8F-2829C655F5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850" y="1762813"/>
              <a:ext cx="876300" cy="654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2CB5B30-1A36-46E5-91D9-71FAC020D147}"/>
              </a:ext>
            </a:extLst>
          </p:cNvPr>
          <p:cNvGrpSpPr>
            <a:grpSpLocks/>
          </p:cNvGrpSpPr>
          <p:nvPr/>
        </p:nvGrpSpPr>
        <p:grpSpPr bwMode="auto">
          <a:xfrm>
            <a:off x="5978525" y="1196975"/>
            <a:ext cx="2697163" cy="3046413"/>
            <a:chOff x="5978461" y="1196752"/>
            <a:chExt cx="2697995" cy="3046472"/>
          </a:xfrm>
        </p:grpSpPr>
        <p:grpSp>
          <p:nvGrpSpPr>
            <p:cNvPr id="25624" name="Group 1">
              <a:extLst>
                <a:ext uri="{FF2B5EF4-FFF2-40B4-BE49-F238E27FC236}">
                  <a16:creationId xmlns:a16="http://schemas.microsoft.com/office/drawing/2014/main" id="{66F6AAB7-BC7D-4B9E-AE28-F49F9012A0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78461" y="1196752"/>
              <a:ext cx="2697995" cy="3042188"/>
              <a:chOff x="5978461" y="1196752"/>
              <a:chExt cx="2697995" cy="3042188"/>
            </a:xfrm>
          </p:grpSpPr>
          <p:pic>
            <p:nvPicPr>
              <p:cNvPr id="25626" name="Picture 8">
                <a:extLst>
                  <a:ext uri="{FF2B5EF4-FFF2-40B4-BE49-F238E27FC236}">
                    <a16:creationId xmlns:a16="http://schemas.microsoft.com/office/drawing/2014/main" id="{DB7224E8-FCCA-4821-93A7-983B46CFD8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8461" y="1196752"/>
                <a:ext cx="2697995" cy="3042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7" name="Picture 30">
                <a:extLst>
                  <a:ext uri="{FF2B5EF4-FFF2-40B4-BE49-F238E27FC236}">
                    <a16:creationId xmlns:a16="http://schemas.microsoft.com/office/drawing/2014/main" id="{3C408C70-3CDD-49DC-BEEF-32BC01C67C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8475" y="1823795"/>
                <a:ext cx="962025" cy="579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625" name="Picture 13">
              <a:extLst>
                <a:ext uri="{FF2B5EF4-FFF2-40B4-BE49-F238E27FC236}">
                  <a16:creationId xmlns:a16="http://schemas.microsoft.com/office/drawing/2014/main" id="{EF77787B-D3C9-48F2-8148-69623A01F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1688" y="2353165"/>
              <a:ext cx="1679094" cy="1890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7F18FCE-FE77-418F-98CE-22A2CE67E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-1247775"/>
            <a:ext cx="122237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2">
            <a:extLst>
              <a:ext uri="{FF2B5EF4-FFF2-40B4-BE49-F238E27FC236}">
                <a16:creationId xmlns:a16="http://schemas.microsoft.com/office/drawing/2014/main" id="{7DBFD27C-C756-408F-A7F6-4DABF7683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366963"/>
            <a:ext cx="16795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202C676-9697-4407-B753-88CF8D25D8E0}"/>
              </a:ext>
            </a:extLst>
          </p:cNvPr>
          <p:cNvGrpSpPr>
            <a:grpSpLocks/>
          </p:cNvGrpSpPr>
          <p:nvPr/>
        </p:nvGrpSpPr>
        <p:grpSpPr bwMode="auto">
          <a:xfrm>
            <a:off x="484188" y="1196975"/>
            <a:ext cx="2697162" cy="3041650"/>
            <a:chOff x="483850" y="1196754"/>
            <a:chExt cx="2697995" cy="3042188"/>
          </a:xfrm>
        </p:grpSpPr>
        <p:grpSp>
          <p:nvGrpSpPr>
            <p:cNvPr id="25618" name="Group 4">
              <a:extLst>
                <a:ext uri="{FF2B5EF4-FFF2-40B4-BE49-F238E27FC236}">
                  <a16:creationId xmlns:a16="http://schemas.microsoft.com/office/drawing/2014/main" id="{5C13D4E7-9C10-4652-B108-3B580B9CCA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850" y="1196754"/>
              <a:ext cx="2697995" cy="3042188"/>
              <a:chOff x="483850" y="1196754"/>
              <a:chExt cx="2697995" cy="3042188"/>
            </a:xfrm>
          </p:grpSpPr>
          <p:grpSp>
            <p:nvGrpSpPr>
              <p:cNvPr id="25620" name="Group 63">
                <a:extLst>
                  <a:ext uri="{FF2B5EF4-FFF2-40B4-BE49-F238E27FC236}">
                    <a16:creationId xmlns:a16="http://schemas.microsoft.com/office/drawing/2014/main" id="{F637A287-F20F-4D3B-8E72-CC12F46612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3850" y="1196754"/>
                <a:ext cx="2697995" cy="3042188"/>
                <a:chOff x="483850" y="1196754"/>
                <a:chExt cx="2697995" cy="3042188"/>
              </a:xfrm>
            </p:grpSpPr>
            <p:pic>
              <p:nvPicPr>
                <p:cNvPr id="25622" name="Picture 2">
                  <a:extLst>
                    <a:ext uri="{FF2B5EF4-FFF2-40B4-BE49-F238E27FC236}">
                      <a16:creationId xmlns:a16="http://schemas.microsoft.com/office/drawing/2014/main" id="{1C2ACB7E-5DC6-4DF8-9913-355B996F972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3850" y="1196754"/>
                  <a:ext cx="2697995" cy="3042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623" name="Picture 15">
                  <a:extLst>
                    <a:ext uri="{FF2B5EF4-FFF2-40B4-BE49-F238E27FC236}">
                      <a16:creationId xmlns:a16="http://schemas.microsoft.com/office/drawing/2014/main" id="{1CC65816-E5B6-4D73-9B47-5538E8066A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5823"/>
                <a:stretch>
                  <a:fillRect/>
                </a:stretch>
              </p:blipFill>
              <p:spPr bwMode="auto">
                <a:xfrm>
                  <a:off x="1295400" y="1790700"/>
                  <a:ext cx="742950" cy="733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5621" name="Picture 5">
                <a:extLst>
                  <a:ext uri="{FF2B5EF4-FFF2-40B4-BE49-F238E27FC236}">
                    <a16:creationId xmlns:a16="http://schemas.microsoft.com/office/drawing/2014/main" id="{1D0FBE76-D9BB-4324-A74C-F5854423DA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48880"/>
                <a:ext cx="1679094" cy="18900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619" name="Picture 16">
              <a:extLst>
                <a:ext uri="{FF2B5EF4-FFF2-40B4-BE49-F238E27FC236}">
                  <a16:creationId xmlns:a16="http://schemas.microsoft.com/office/drawing/2014/main" id="{E0BA090C-2BA8-48DA-BF83-8D92FD89A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358769">
              <a:off x="2054955" y="1645077"/>
              <a:ext cx="195321" cy="409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1"/>
    </mc:Choice>
    <mc:Fallback xmlns="">
      <p:transition spd="slow" advTm="7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0.00023 C -0.00017 0.00046 -0.00035 0.00069 -0.00052 0.00138 C -0.00052 0.00162 -0.00069 0.00486 -0.00069 0.00486 C -0.00087 0.00671 -0.00069 0.00578 -0.00087 0.00833 L -0.00087 0.00949 C -0.00087 0.00995 -0.00104 0.01018 -0.00104 0.01088 C -0.00104 0.01157 -0.00104 0.0125 -0.00104 0.01296 C -0.00104 0.01412 -0.00104 0.01458 -0.00122 0.01551 L -0.00139 0.02129 L -0.00139 0.02245 C -0.00139 0.02291 -0.00139 0.02314 -0.00156 0.02338 C -0.00156 0.02662 -0.00156 0.02546 -0.00156 0.02708 C -0.00174 0.03402 -0.00156 0.02847 -0.00174 0.03171 C -0.00174 0.03263 -0.00174 0.03379 -0.00174 0.03402 C -0.00174 0.03518 -0.00174 0.03495 -0.00191 0.03634 C -0.00191 0.03958 -0.00191 0.03842 -0.00191 0.04004 C -0.00208 0.04513 -0.00191 0.04236 -0.00208 0.04791 L -0.00208 0.05046 C -0.00226 0.05115 -0.00226 0.05231 -0.00226 0.05254 C -0.00226 0.05301 -0.00226 0.05347 -0.00226 0.05393 C -0.00243 0.05856 -0.00226 0.05439 -0.00243 0.0574 C -0.0026 0.06875 -0.00226 0.05555 -0.00243 0.06203 C -0.00243 0.06296 -0.00243 0.06481 -0.0026 0.06551 C -0.0026 0.06666 -0.0026 0.06689 -0.0026 0.06805 C -0.0026 0.06875 -0.0026 0.07037 -0.0026 0.07129 C -0.0026 0.07245 -0.0026 0.07291 -0.0026 0.07384 C -0.00278 0.07476 -0.00278 0.07592 -0.00278 0.07731 C -0.00278 0.08171 -0.00278 0.07963 -0.00278 0.08171 C -0.00295 0.08287 -0.00295 0.08402 -0.00295 0.08518 C -0.00295 0.08611 -0.00295 0.08657 -0.00295 0.0875 C -0.00295 0.08842 -0.00295 0.08981 -0.00295 0.0912 C -0.00295 0.09213 -0.00295 0.09282 -0.00312 0.09421 C -0.00312 0.09537 -0.00312 0.09676 -0.00312 0.09745 C -0.00312 0.09884 -0.00312 0.09907 -0.00312 0.10023 C -0.0033 0.10486 -0.00312 0.10254 -0.0033 0.10486 C -0.0033 0.10717 -0.0033 0.10972 -0.0033 0.1118 L -0.00347 0.11643 C -0.00347 0.12569 -0.00347 0.11435 -0.00347 0.12222 C -0.00365 0.13009 -0.00347 0.12199 -0.00365 0.12824 C -0.00365 0.13472 -0.00365 0.12916 -0.00365 0.13263 C -0.00365 0.13356 -0.00365 0.13495 -0.00382 0.13634 C -0.00382 0.13726 -0.00382 0.13888 -0.00382 0.13981 C -0.00382 0.14051 -0.00382 0.14051 -0.00382 0.14097 C -0.00382 0.14398 -0.00382 0.14537 -0.00382 0.14814 C -0.00399 0.14953 -0.00399 0.15277 -0.00399 0.15277 L -0.00417 0.16319 C -0.00417 0.16412 -0.00417 0.16527 -0.00417 0.16666 C -0.00417 0.17754 -0.00417 0.16018 -0.00417 0.17476 C -0.00417 0.17685 -0.00417 0.17963 -0.00417 0.18194 C -0.00417 0.18287 -0.00434 0.18379 -0.00434 0.18518 C -0.00434 0.1875 -0.00434 0.19004 -0.00434 0.19236 L -0.00434 0.1993 C -0.00434 0.20046 -0.00434 0.20138 -0.00434 0.20254 C -0.00434 0.20439 -0.00434 0.20578 -0.00434 0.2074 C -0.00434 0.20902 -0.00434 0.21041 -0.00434 0.2118 C -0.00434 0.21504 -0.00434 0.21828 -0.00434 0.22152 C -0.00451 0.22384 -0.00451 0.22592 -0.00451 0.22847 C -0.00451 0.23819 -0.00451 0.23472 -0.00451 0.24722 C -0.00451 0.24907 -0.00451 0.25092 -0.00451 0.25301 C -0.00451 0.25856 -0.00451 0.26851 -0.00451 0.27384 C -0.00451 0.275 -0.00451 0.27615 -0.00451 0.27754 C -0.00469 0.27939 -0.00469 0.28125 -0.00469 0.28333 C -0.00469 0.28449 -0.00469 0.28541 -0.00469 0.2868 C -0.00469 0.28819 -0.00469 0.29004 -0.00469 0.29143 C -0.00469 0.29259 -0.00469 0.29351 -0.00469 0.29513 C -0.00469 0.29652 -0.00469 0.29884 -0.00469 0.30092 C -0.00469 0.30301 -0.00469 0.30555 -0.00469 0.30787 L -0.00469 0.31828 L -0.00486 0.32176 L -0.00486 0.32523 C -0.00486 0.32801 -0.00486 0.33078 -0.00486 0.33356 C -0.00486 0.33518 -0.00486 0.33657 -0.00486 0.33796 C -0.00486 0.34259 -0.00486 0.34768 -0.00486 0.35231 C -0.00486 0.35347 -0.00486 0.35416 -0.00486 0.35555 C -0.00486 0.37013 -0.00486 0.36018 -0.00486 0.36851 C -0.00486 0.37176 -0.00486 0.37546 -0.00503 0.37893 C -0.00503 0.38055 -0.00503 0.38194 -0.00503 0.38356 C -0.00503 0.38611 -0.00503 0.38888 -0.00503 0.39166 C -0.00503 0.40833 -0.00503 0.39814 -0.00503 0.40949 C -0.00503 0.42106 -0.00503 0.43263 -0.00503 0.44444 C -0.00503 0.50763 -0.00503 0.48078 -0.00503 0.52476 C -0.00503 0.54189 -0.00503 0.55902 -0.00503 0.57615 C -0.00503 0.57777 -0.00503 0.57916 -0.00503 0.58101 C -0.00503 0.5824 -0.00503 0.58472 -0.00503 0.58657 C -0.00503 0.61388 -0.00503 0.6412 -0.00503 0.66828 C -0.00503 0.67268 -0.00503 0.67685 -0.00503 0.68125 C -0.00503 0.69537 -0.00503 0.72453 -0.00503 0.72476 " pathEditMode="relative" rAng="0" ptsTypes="AAA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622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6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4.4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5AB2986-5574-45A2-BF7E-681B7DC8C31E}" vid="{9AE52945-30AF-4BF8-9DC2-03422E2D27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3442</TotalTime>
  <Words>94</Words>
  <Application>Microsoft Office PowerPoint</Application>
  <PresentationFormat>On-screen Show (4:3)</PresentationFormat>
  <Paragraphs>61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Tuffy-TTF</vt:lpstr>
      <vt:lpstr>Twinkl SemiBold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Holly Riglar</dc:creator>
  <cp:lastModifiedBy>Avigail Taylor1</cp:lastModifiedBy>
  <cp:revision>1204</cp:revision>
  <dcterms:created xsi:type="dcterms:W3CDTF">2018-07-20T11:42:41Z</dcterms:created>
  <dcterms:modified xsi:type="dcterms:W3CDTF">2026-03-12T09:42:58Z</dcterms:modified>
</cp:coreProperties>
</file>